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tl="1" removePersonalInfoOnSave="1" autoCompressPictures="0">
  <p:sldMasterIdLst>
    <p:sldMasterId id="2147483648" r:id="rId4"/>
  </p:sldMasterIdLst>
  <p:notesMasterIdLst>
    <p:notesMasterId r:id="rId12"/>
  </p:notesMasterIdLst>
  <p:handoutMasterIdLst>
    <p:handoutMasterId r:id="rId13"/>
  </p:handoutMasterIdLst>
  <p:sldIdLst>
    <p:sldId id="261" r:id="rId5"/>
    <p:sldId id="265" r:id="rId6"/>
    <p:sldId id="262" r:id="rId7"/>
    <p:sldId id="264" r:id="rId8"/>
    <p:sldId id="263" r:id="rId9"/>
    <p:sldId id="267" r:id="rId10"/>
    <p:sldId id="266" r:id="rId11"/>
  </p:sldIdLst>
  <p:sldSz cx="12192000" cy="6858000"/>
  <p:notesSz cx="6858000" cy="9144000"/>
  <p:defaultTextStyle>
    <a:defPPr algn="r" rtl="1">
      <a:defRPr lang="he-il"/>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4013" autoAdjust="0"/>
    <p:restoredTop sz="94660"/>
  </p:normalViewPr>
  <p:slideViewPr>
    <p:cSldViewPr snapToGrid="0">
      <p:cViewPr varScale="1">
        <p:scale>
          <a:sx n="79" d="100"/>
          <a:sy n="79" d="100"/>
        </p:scale>
        <p:origin x="86" y="149"/>
      </p:cViewPr>
      <p:guideLst/>
    </p:cSldViewPr>
  </p:slideViewPr>
  <p:notesTextViewPr>
    <p:cViewPr>
      <p:scale>
        <a:sx n="1" d="1"/>
        <a:sy n="1" d="1"/>
      </p:scale>
      <p:origin x="0" y="0"/>
    </p:cViewPr>
  </p:notesTextViewPr>
  <p:notesViewPr>
    <p:cSldViewPr snapToGrid="0">
      <p:cViewPr varScale="1">
        <p:scale>
          <a:sx n="89" d="100"/>
          <a:sy n="89" d="100"/>
        </p:scale>
        <p:origin x="3774"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flipH="1">
            <a:off x="3886200" y="0"/>
            <a:ext cx="2971800" cy="458788"/>
          </a:xfrm>
          <a:prstGeom prst="rect">
            <a:avLst/>
          </a:prstGeom>
        </p:spPr>
        <p:txBody>
          <a:bodyPr vert="horz" lIns="91440" tIns="45720" rIns="91440" bIns="45720" rtlCol="1"/>
          <a:lstStyle>
            <a:lvl1pPr algn="r" rtl="1">
              <a:defRPr sz="1200"/>
            </a:lvl1pPr>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3" name="מציין מיקום של תאריך 2"/>
          <p:cNvSpPr>
            <a:spLocks noGrp="1"/>
          </p:cNvSpPr>
          <p:nvPr>
            <p:ph type="dt" sz="quarter" idx="1"/>
          </p:nvPr>
        </p:nvSpPr>
        <p:spPr>
          <a:xfrm flipH="1">
            <a:off x="1587" y="0"/>
            <a:ext cx="2971800" cy="458788"/>
          </a:xfrm>
          <a:prstGeom prst="rect">
            <a:avLst/>
          </a:prstGeom>
        </p:spPr>
        <p:txBody>
          <a:bodyPr vert="horz" lIns="91440" tIns="45720" rIns="91440" bIns="45720" rtlCol="1"/>
          <a:lstStyle>
            <a:lvl1pPr algn="r" rtl="1">
              <a:defRPr sz="1200"/>
            </a:lvl1pPr>
          </a:lstStyle>
          <a:p>
            <a:pPr algn="l" rtl="1"/>
            <a:fld id="{FC428A2A-AE65-41B5-8D65-8EC5D5ADE6E8}" type="datetime1">
              <a:rPr lang="he-IL" smtClean="0">
                <a:latin typeface="Tahoma" panose="020B0604030504040204" pitchFamily="34" charset="0"/>
                <a:ea typeface="Tahoma" panose="020B0604030504040204" pitchFamily="34" charset="0"/>
                <a:cs typeface="Tahoma" panose="020B0604030504040204" pitchFamily="34" charset="0"/>
              </a:rPr>
              <a:t>ט'/תמוז/תשפ"ד</a:t>
            </a:fld>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4" name="מציין מיקום של כותרת תחתונה 3"/>
          <p:cNvSpPr>
            <a:spLocks noGrp="1"/>
          </p:cNvSpPr>
          <p:nvPr>
            <p:ph type="ftr" sz="quarter" idx="2"/>
          </p:nvPr>
        </p:nvSpPr>
        <p:spPr>
          <a:xfrm flipH="1">
            <a:off x="3886200" y="8685213"/>
            <a:ext cx="2971800" cy="458787"/>
          </a:xfrm>
          <a:prstGeom prst="rect">
            <a:avLst/>
          </a:prstGeom>
        </p:spPr>
        <p:txBody>
          <a:bodyPr vert="horz" lIns="91440" tIns="45720" rIns="91440" bIns="45720" rtlCol="1" anchor="b"/>
          <a:lstStyle>
            <a:lvl1pPr algn="r" rtl="1">
              <a:defRPr sz="1200"/>
            </a:lvl1pPr>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5" name="מציין מיקום של מספר שקופית 4"/>
          <p:cNvSpPr>
            <a:spLocks noGrp="1"/>
          </p:cNvSpPr>
          <p:nvPr>
            <p:ph type="sldNum" sz="quarter" idx="3"/>
          </p:nvPr>
        </p:nvSpPr>
        <p:spPr>
          <a:xfrm flipH="1">
            <a:off x="1587" y="8685213"/>
            <a:ext cx="2971800" cy="458787"/>
          </a:xfrm>
          <a:prstGeom prst="rect">
            <a:avLst/>
          </a:prstGeom>
        </p:spPr>
        <p:txBody>
          <a:bodyPr vert="horz" lIns="91440" tIns="45720" rIns="91440" bIns="45720" rtlCol="1" anchor="b"/>
          <a:lstStyle>
            <a:lvl1pPr algn="r" rtl="1">
              <a:defRPr sz="1200"/>
            </a:lvl1pPr>
          </a:lstStyle>
          <a:p>
            <a:pPr algn="l" rtl="1"/>
            <a:fld id="{D328E3B9-20FD-4A66-B01D-2BA689DD37BB}" type="slidenum">
              <a:rPr lang="he-IL" smtClean="0">
                <a:latin typeface="Tahoma" panose="020B0604030504040204" pitchFamily="34" charset="0"/>
                <a:ea typeface="Tahoma" panose="020B0604030504040204" pitchFamily="34" charset="0"/>
                <a:cs typeface="Tahoma" panose="020B0604030504040204" pitchFamily="34" charset="0"/>
              </a:rPr>
              <a:pPr algn="l" rtl="1"/>
              <a:t>‹#›</a:t>
            </a:fld>
            <a:endParaRPr lang="he-I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16873221"/>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gif>
</file>

<file path=ppt/media/image4.png>
</file>

<file path=ppt/media/image5.svg>
</file>

<file path=ppt/media/image6.jpe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flipH="1">
            <a:off x="3886200" y="0"/>
            <a:ext cx="2971800" cy="458788"/>
          </a:xfrm>
          <a:prstGeom prst="rect">
            <a:avLst/>
          </a:prstGeom>
        </p:spPr>
        <p:txBody>
          <a:bodyPr vert="horz" lIns="91440" tIns="45720" rIns="91440" bIns="45720" rtlCol="1"/>
          <a:lstStyle>
            <a:lvl1pPr algn="r" rtl="1">
              <a:defRPr sz="1200">
                <a:latin typeface="Tahoma" panose="020B0604030504040204" pitchFamily="34" charset="0"/>
                <a:ea typeface="Tahoma" panose="020B0604030504040204" pitchFamily="34" charset="0"/>
                <a:cs typeface="Tahoma" panose="020B0604030504040204" pitchFamily="34" charset="0"/>
              </a:defRPr>
            </a:lvl1pPr>
          </a:lstStyle>
          <a:p>
            <a:endParaRPr lang="he-IL" noProof="0"/>
          </a:p>
        </p:txBody>
      </p:sp>
      <p:sp>
        <p:nvSpPr>
          <p:cNvPr id="3" name="מציין מיקום של תאריך 2"/>
          <p:cNvSpPr>
            <a:spLocks noGrp="1"/>
          </p:cNvSpPr>
          <p:nvPr>
            <p:ph type="dt" idx="1"/>
          </p:nvPr>
        </p:nvSpPr>
        <p:spPr>
          <a:xfrm flipH="1">
            <a:off x="1587" y="0"/>
            <a:ext cx="2971800" cy="458788"/>
          </a:xfrm>
          <a:prstGeom prst="rect">
            <a:avLst/>
          </a:prstGeom>
        </p:spPr>
        <p:txBody>
          <a:bodyPr vert="horz" lIns="91440" tIns="45720" rIns="91440" bIns="45720" rtlCol="1"/>
          <a:lstStyle>
            <a:lvl1pPr algn="l" rtl="1">
              <a:defRPr sz="1200">
                <a:latin typeface="Tahoma" panose="020B0604030504040204" pitchFamily="34" charset="0"/>
                <a:ea typeface="Tahoma" panose="020B0604030504040204" pitchFamily="34" charset="0"/>
                <a:cs typeface="Tahoma" panose="020B0604030504040204" pitchFamily="34" charset="0"/>
              </a:defRPr>
            </a:lvl1pPr>
          </a:lstStyle>
          <a:p>
            <a:fld id="{3D7DBFAD-D354-475F-97A9-F0D1B03D18B1}" type="datetime1">
              <a:rPr lang="he-IL" noProof="0" smtClean="0"/>
              <a:pPr/>
              <a:t>ט'/תמוז/תשפ"ד</a:t>
            </a:fld>
            <a:endParaRPr lang="he-IL" noProof="0"/>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pPr rtl="1"/>
            <a:endParaRPr lang="he-IL" noProof="0"/>
          </a:p>
        </p:txBody>
      </p:sp>
      <p:sp>
        <p:nvSpPr>
          <p:cNvPr id="5" name="מציין מיקום של הערות 4"/>
          <p:cNvSpPr>
            <a:spLocks noGrp="1"/>
          </p:cNvSpPr>
          <p:nvPr>
            <p:ph type="body" sz="quarter" idx="3"/>
          </p:nvPr>
        </p:nvSpPr>
        <p:spPr>
          <a:xfrm flipH="1">
            <a:off x="685800" y="4400550"/>
            <a:ext cx="5486400" cy="3600450"/>
          </a:xfrm>
          <a:prstGeom prst="rect">
            <a:avLst/>
          </a:prstGeom>
        </p:spPr>
        <p:txBody>
          <a:bodyPr vert="horz" lIns="91440" tIns="45720" rIns="91440" bIns="45720" rtlCol="1"/>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6" name="מציין מיקום של כותרת תחתונה 5"/>
          <p:cNvSpPr>
            <a:spLocks noGrp="1"/>
          </p:cNvSpPr>
          <p:nvPr>
            <p:ph type="ftr" sz="quarter" idx="4"/>
          </p:nvPr>
        </p:nvSpPr>
        <p:spPr>
          <a:xfrm flipH="1">
            <a:off x="3886200" y="8685213"/>
            <a:ext cx="2971800" cy="458787"/>
          </a:xfrm>
          <a:prstGeom prst="rect">
            <a:avLst/>
          </a:prstGeom>
        </p:spPr>
        <p:txBody>
          <a:bodyPr vert="horz" lIns="91440" tIns="45720" rIns="91440" bIns="45720" rtlCol="1" anchor="b"/>
          <a:lstStyle>
            <a:lvl1pPr algn="r" rtl="1">
              <a:defRPr sz="1200">
                <a:latin typeface="Tahoma" panose="020B0604030504040204" pitchFamily="34" charset="0"/>
                <a:ea typeface="Tahoma" panose="020B0604030504040204" pitchFamily="34" charset="0"/>
                <a:cs typeface="Tahoma" panose="020B0604030504040204" pitchFamily="34" charset="0"/>
              </a:defRPr>
            </a:lvl1pPr>
          </a:lstStyle>
          <a:p>
            <a:endParaRPr lang="he-IL" noProof="0"/>
          </a:p>
        </p:txBody>
      </p:sp>
      <p:sp>
        <p:nvSpPr>
          <p:cNvPr id="7" name="מציין מיקום של מספר שקופית 6"/>
          <p:cNvSpPr>
            <a:spLocks noGrp="1"/>
          </p:cNvSpPr>
          <p:nvPr>
            <p:ph type="sldNum" sz="quarter" idx="5"/>
          </p:nvPr>
        </p:nvSpPr>
        <p:spPr>
          <a:xfrm flipH="1">
            <a:off x="1587" y="8685213"/>
            <a:ext cx="2971800" cy="458787"/>
          </a:xfrm>
          <a:prstGeom prst="rect">
            <a:avLst/>
          </a:prstGeom>
        </p:spPr>
        <p:txBody>
          <a:bodyPr vert="horz" lIns="91440" tIns="45720" rIns="91440" bIns="45720" rtlCol="1" anchor="b"/>
          <a:lstStyle>
            <a:lvl1pPr algn="l" rtl="1">
              <a:defRPr sz="1200">
                <a:latin typeface="Tahoma" panose="020B0604030504040204" pitchFamily="34" charset="0"/>
                <a:ea typeface="Tahoma" panose="020B0604030504040204" pitchFamily="34" charset="0"/>
                <a:cs typeface="Tahoma" panose="020B0604030504040204" pitchFamily="34" charset="0"/>
              </a:defRPr>
            </a:lvl1pPr>
          </a:lstStyle>
          <a:p>
            <a:fld id="{C275CD8D-B1D9-4658-A4F0-38CA8D83ED5D}" type="slidenum">
              <a:rPr lang="he-IL" noProof="0" smtClean="0"/>
              <a:pPr/>
              <a:t>‹#›</a:t>
            </a:fld>
            <a:endParaRPr lang="he-IL" noProof="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9144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3716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18288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rtlCol="1"/>
          <a:lstStyle/>
          <a:p>
            <a:pP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4" name="מציין מיקום של מספר שקופית 3"/>
          <p:cNvSpPr>
            <a:spLocks noGrp="1"/>
          </p:cNvSpPr>
          <p:nvPr>
            <p:ph type="sldNum" sz="quarter" idx="10"/>
          </p:nvPr>
        </p:nvSpPr>
        <p:spPr/>
        <p:txBody>
          <a:bodyPr rtlCol="1"/>
          <a:lstStyle/>
          <a:p>
            <a:pPr algn="l" rtl="1"/>
            <a:fld id="{C275CD8D-B1D9-4658-A4F0-38CA8D83ED5D}" type="slidenum">
              <a:rPr lang="he-IL" smtClean="0">
                <a:latin typeface="Tahoma" panose="020B0604030504040204" pitchFamily="34" charset="0"/>
                <a:ea typeface="Tahoma" panose="020B0604030504040204" pitchFamily="34" charset="0"/>
                <a:cs typeface="Tahoma" panose="020B0604030504040204" pitchFamily="34" charset="0"/>
              </a:rPr>
              <a:pPr algn="l" rtl="1"/>
              <a:t>1</a:t>
            </a:fld>
            <a:endParaRPr lang="he-I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84192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rtlCol="1"/>
          <a:lstStyle/>
          <a:p>
            <a:pP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4" name="מציין מיקום של מספר שקופית 3"/>
          <p:cNvSpPr>
            <a:spLocks noGrp="1"/>
          </p:cNvSpPr>
          <p:nvPr>
            <p:ph type="sldNum" sz="quarter" idx="10"/>
          </p:nvPr>
        </p:nvSpPr>
        <p:spPr/>
        <p:txBody>
          <a:bodyPr rtlCol="1"/>
          <a:lstStyle/>
          <a:p>
            <a:pPr algn="l" rtl="1"/>
            <a:fld id="{C275CD8D-B1D9-4658-A4F0-38CA8D83ED5D}" type="slidenum">
              <a:rPr lang="he-IL" smtClean="0">
                <a:latin typeface="Tahoma" panose="020B0604030504040204" pitchFamily="34" charset="0"/>
                <a:ea typeface="Tahoma" panose="020B0604030504040204" pitchFamily="34" charset="0"/>
                <a:cs typeface="Tahoma" panose="020B0604030504040204" pitchFamily="34" charset="0"/>
              </a:rPr>
              <a:pPr algn="l" rtl="1"/>
              <a:t>3</a:t>
            </a:fld>
            <a:endParaRPr lang="he-IL"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9008707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spTree>
      <p:nvGrpSpPr>
        <p:cNvPr id="1" name=""/>
        <p:cNvGrpSpPr/>
        <p:nvPr/>
      </p:nvGrpSpPr>
      <p:grpSpPr>
        <a:xfrm>
          <a:off x="0" y="0"/>
          <a:ext cx="0" cy="0"/>
          <a:chOff x="0" y="0"/>
          <a:chExt cx="0" cy="0"/>
        </a:xfrm>
      </p:grpSpPr>
      <p:pic>
        <p:nvPicPr>
          <p:cNvPr id="66" name="תמונה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flipH="1">
            <a:off x="-3"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קבוצה 10"/>
          <p:cNvGrpSpPr/>
          <p:nvPr/>
        </p:nvGrpSpPr>
        <p:grpSpPr>
          <a:xfrm flipH="1">
            <a:off x="9886949"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מלבן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צורה חופשית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צורה חופשית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מלבן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צורה חופשית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צורה חופשית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צורה חופשית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צורה חופשית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צורה חופשית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צורה חופשית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צורה חופשית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צורה חופשית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צורה חופשית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צורה חופשית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צורה חופשית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צורה חופשית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צורה חופשית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צורה חופשית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צורה חופשית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צורה חופשית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צורה חופשית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צורה חופשית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צורה חופשית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צורה חופשית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צורה חופשית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צורה חופשית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צורה חופשית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צורה חופשית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מלבן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צורה חופשית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צורה חופשית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צורה חופשית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צורה חופשית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צורה חופשית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צורה חופשית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צורה חופשית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צורה חופשית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צורה חופשית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צורה חופשית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צורה חופשית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מלבן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צורה חופשית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צורה חופשית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צורה חופשית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צורה חופשית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צורה חופשית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צורה חופשית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צורה חופשית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צורה חופשית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צורה חופשית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צורה חופשית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צורה חופשית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צורה חופשית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צורה חופשית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כותרת 1"/>
          <p:cNvSpPr>
            <a:spLocks noGrp="1"/>
          </p:cNvSpPr>
          <p:nvPr>
            <p:ph type="ctrTitle"/>
          </p:nvPr>
        </p:nvSpPr>
        <p:spPr>
          <a:xfrm flipH="1">
            <a:off x="1524001" y="1122363"/>
            <a:ext cx="8791575" cy="2387600"/>
          </a:xfrm>
        </p:spPr>
        <p:txBody>
          <a:bodyPr rtlCol="1" anchor="b">
            <a:normAutofit/>
          </a:bodyPr>
          <a:lstStyle>
            <a:lvl1pPr algn="r" rtl="1">
              <a:defRPr sz="4800"/>
            </a:lvl1pPr>
          </a:lstStyle>
          <a:p>
            <a:pPr rtl="1"/>
            <a:r>
              <a:rPr lang="he-IL" noProof="0"/>
              <a:t>לחץ כדי לערוך סגנון כותרת של תבנית בסיס</a:t>
            </a:r>
          </a:p>
        </p:txBody>
      </p:sp>
      <p:sp>
        <p:nvSpPr>
          <p:cNvPr id="3" name="כותרת משנה 2"/>
          <p:cNvSpPr>
            <a:spLocks noGrp="1"/>
          </p:cNvSpPr>
          <p:nvPr>
            <p:ph type="subTitle" idx="1"/>
          </p:nvPr>
        </p:nvSpPr>
        <p:spPr>
          <a:xfrm flipH="1">
            <a:off x="1524001" y="3602038"/>
            <a:ext cx="8791575" cy="1655762"/>
          </a:xfrm>
        </p:spPr>
        <p:txBody>
          <a:bodyPr rtlCol="1">
            <a:normAutofit/>
          </a:bodyPr>
          <a:lstStyle>
            <a:lvl1pPr marL="0" indent="0" algn="r" rtl="1">
              <a:buNone/>
              <a:defRPr sz="2000" cap="all" baseline="0">
                <a:solidFill>
                  <a:schemeClr val="tx2"/>
                </a:solidFill>
              </a:defRPr>
            </a:lvl1pPr>
            <a:lvl2pPr marL="457200" indent="0" algn="ctr" rtl="1">
              <a:buNone/>
              <a:defRPr sz="2000"/>
            </a:lvl2pPr>
            <a:lvl3pPr marL="914400" indent="0" algn="ctr" rtl="1">
              <a:buNone/>
              <a:defRPr sz="1800"/>
            </a:lvl3pPr>
            <a:lvl4pPr marL="1371600" indent="0" algn="ctr" rtl="1">
              <a:buNone/>
              <a:defRPr sz="1600"/>
            </a:lvl4pPr>
            <a:lvl5pPr marL="1828800" indent="0" algn="ctr" rtl="1">
              <a:buNone/>
              <a:defRPr sz="1600"/>
            </a:lvl5pPr>
            <a:lvl6pPr marL="2286000" indent="0" algn="ctr" rtl="1">
              <a:buNone/>
              <a:defRPr sz="1600"/>
            </a:lvl6pPr>
            <a:lvl7pPr marL="2743200" indent="0" algn="ctr" rtl="1">
              <a:buNone/>
              <a:defRPr sz="1600"/>
            </a:lvl7pPr>
            <a:lvl8pPr marL="3200400" indent="0" algn="ctr" rtl="1">
              <a:buNone/>
              <a:defRPr sz="1600"/>
            </a:lvl8pPr>
            <a:lvl9pPr marL="3657600" indent="0" algn="ctr" rtl="1">
              <a:buNone/>
              <a:defRPr sz="1600"/>
            </a:lvl9pPr>
          </a:lstStyle>
          <a:p>
            <a:pPr rtl="1"/>
            <a:r>
              <a:rPr lang="he-IL" noProof="0"/>
              <a:t>לחץ כדי לערוך סגנון כותרת משנה של תבנית בסיס</a:t>
            </a:r>
          </a:p>
        </p:txBody>
      </p:sp>
      <p:sp>
        <p:nvSpPr>
          <p:cNvPr id="4" name="מציין מיקום של תאריך 3"/>
          <p:cNvSpPr>
            <a:spLocks noGrp="1"/>
          </p:cNvSpPr>
          <p:nvPr>
            <p:ph type="dt" sz="half" idx="10"/>
          </p:nvPr>
        </p:nvSpPr>
        <p:spPr>
          <a:xfrm flipH="1">
            <a:off x="2371289" y="5410201"/>
            <a:ext cx="2743200" cy="365125"/>
          </a:xfrm>
        </p:spPr>
        <p:txBody>
          <a:bodyPr rtlCol="1"/>
          <a:lstStyle>
            <a:lvl1pPr algn="l" rtl="1">
              <a:defRPr/>
            </a:lvl1pPr>
          </a:lstStyle>
          <a:p>
            <a:fld id="{748557C7-E8EA-4F02-8CFF-B2E78E720D55}" type="datetime1">
              <a:rPr lang="he-IL" smtClean="0"/>
              <a:pPr/>
              <a:t>ט'/תמוז/תשפ"ד</a:t>
            </a:fld>
            <a:endParaRPr lang="he-IL" dirty="0"/>
          </a:p>
        </p:txBody>
      </p:sp>
      <p:sp>
        <p:nvSpPr>
          <p:cNvPr id="5" name="מציין מיקום של כותרת תחתונה 4"/>
          <p:cNvSpPr>
            <a:spLocks noGrp="1"/>
          </p:cNvSpPr>
          <p:nvPr>
            <p:ph type="ftr" sz="quarter" idx="11"/>
          </p:nvPr>
        </p:nvSpPr>
        <p:spPr>
          <a:xfrm flipH="1">
            <a:off x="5190690" y="5410201"/>
            <a:ext cx="5124886" cy="365125"/>
          </a:xfrm>
        </p:spPr>
        <p:txBody>
          <a:bodyPr rtlCol="1"/>
          <a:lstStyle>
            <a:lvl1pPr algn="r" rtl="1">
              <a:defRPr/>
            </a:lvl1pPr>
          </a:lstStyle>
          <a:p>
            <a:pPr rtl="1"/>
            <a:endParaRPr lang="he-IL" noProof="0"/>
          </a:p>
        </p:txBody>
      </p:sp>
      <p:sp>
        <p:nvSpPr>
          <p:cNvPr id="6" name="מציין מיקום של מספר שקופית 5"/>
          <p:cNvSpPr>
            <a:spLocks noGrp="1"/>
          </p:cNvSpPr>
          <p:nvPr>
            <p:ph type="sldNum" sz="quarter" idx="12"/>
          </p:nvPr>
        </p:nvSpPr>
        <p:spPr>
          <a:xfrm flipH="1">
            <a:off x="1524000" y="5410199"/>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138235" y="4304664"/>
            <a:ext cx="9912355" cy="819355"/>
          </a:xfrm>
        </p:spPr>
        <p:txBody>
          <a:bodyPr rtlCol="1" anchor="b">
            <a:normAutofit/>
          </a:bodyPr>
          <a:lstStyle>
            <a:lvl1pPr algn="r" rtl="1">
              <a:defRPr sz="3200"/>
            </a:lvl1pPr>
          </a:lstStyle>
          <a:p>
            <a:pPr rtl="1"/>
            <a:r>
              <a:rPr lang="he-IL" noProof="0"/>
              <a:t>לחץ כדי לערוך סגנון כותרת של תבנית בסיס</a:t>
            </a:r>
          </a:p>
        </p:txBody>
      </p:sp>
      <p:sp>
        <p:nvSpPr>
          <p:cNvPr id="3" name="מציין מיקום של תמונה 2"/>
          <p:cNvSpPr>
            <a:spLocks noGrp="1" noChangeAspect="1"/>
          </p:cNvSpPr>
          <p:nvPr>
            <p:ph type="pic" idx="1"/>
          </p:nvPr>
        </p:nvSpPr>
        <p:spPr>
          <a:xfrm flipH="1">
            <a:off x="1138235"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1" anchor="t">
            <a:normAutofit/>
          </a:bodyPr>
          <a:lstStyle>
            <a:lvl1pPr algn="r" rtl="1">
              <a:buNone/>
              <a:defRPr lang="en-US" sz="3200"/>
            </a:lvl1pPr>
          </a:lstStyle>
          <a:p>
            <a:pPr marL="0" lvl="0" indent="0" rtl="1">
              <a:buNone/>
            </a:pPr>
            <a:r>
              <a:rPr lang="he-IL" noProof="0"/>
              <a:t>לחץ על הסמל כדי להוסיף תמונה</a:t>
            </a:r>
          </a:p>
        </p:txBody>
      </p:sp>
      <p:sp>
        <p:nvSpPr>
          <p:cNvPr id="4" name="מציין מיקום טקסט 3"/>
          <p:cNvSpPr>
            <a:spLocks noGrp="1"/>
          </p:cNvSpPr>
          <p:nvPr>
            <p:ph type="body" sz="half" idx="2"/>
          </p:nvPr>
        </p:nvSpPr>
        <p:spPr>
          <a:xfrm flipH="1">
            <a:off x="1139777" y="5124020"/>
            <a:ext cx="9910859" cy="682472"/>
          </a:xfrm>
        </p:spPr>
        <p:txBody>
          <a:bodyPr rtlCol="1">
            <a:normAutofit/>
          </a:bodyPr>
          <a:lstStyle>
            <a:lvl1pPr marL="0" indent="0" algn="r" rtl="1">
              <a:buNone/>
              <a:defRPr sz="1600"/>
            </a:lvl1pPr>
            <a:lvl2pPr marL="457200" indent="0" algn="r" rtl="1">
              <a:buNone/>
              <a:defRPr sz="1400"/>
            </a:lvl2pPr>
            <a:lvl3pPr marL="914400" indent="0" algn="r" rtl="1">
              <a:buNone/>
              <a:defRPr sz="1200"/>
            </a:lvl3pPr>
            <a:lvl4pPr marL="1371600" indent="0" algn="r" rtl="1">
              <a:buNone/>
              <a:defRPr sz="1000"/>
            </a:lvl4pPr>
            <a:lvl5pPr marL="1828800" indent="0" algn="r" rtl="1">
              <a:buNone/>
              <a:defRPr sz="1000"/>
            </a:lvl5pPr>
            <a:lvl6pPr marL="2286000" indent="0" algn="r" rtl="1">
              <a:buNone/>
              <a:defRPr sz="1000"/>
            </a:lvl6pPr>
            <a:lvl7pPr marL="2743200" indent="0" algn="r" rtl="1">
              <a:buNone/>
              <a:defRPr sz="1000"/>
            </a:lvl7pPr>
            <a:lvl8pPr marL="3200400" indent="0" algn="r" rtl="1">
              <a:buNone/>
              <a:defRPr sz="1000"/>
            </a:lvl8pPr>
            <a:lvl9pPr marL="3657600" indent="0" algn="r" rtl="1">
              <a:buNone/>
              <a:defRPr sz="1000"/>
            </a:lvl9pPr>
          </a:lstStyle>
          <a:p>
            <a:pPr lvl="0" rtl="1"/>
            <a:r>
              <a:rPr lang="he-IL" noProof="0"/>
              <a:t>ערוך סגנונות טקסט של תבנית בסיס</a:t>
            </a:r>
          </a:p>
        </p:txBody>
      </p:sp>
      <p:sp>
        <p:nvSpPr>
          <p:cNvPr id="5" name="מציין מיקום של תאריך 4"/>
          <p:cNvSpPr>
            <a:spLocks noGrp="1"/>
          </p:cNvSpPr>
          <p:nvPr>
            <p:ph type="dt" sz="half" idx="10"/>
          </p:nvPr>
        </p:nvSpPr>
        <p:spPr>
          <a:xfrm flipH="1">
            <a:off x="1991879" y="5883276"/>
            <a:ext cx="2743200" cy="365125"/>
          </a:xfrm>
        </p:spPr>
        <p:txBody>
          <a:bodyPr rtlCol="1"/>
          <a:lstStyle>
            <a:lvl1pPr algn="l" rtl="1">
              <a:defRPr/>
            </a:lvl1pPr>
          </a:lstStyle>
          <a:p>
            <a:fld id="{4AA3581E-E5FD-4EA7-ABB7-C4D034285ED6}" type="datetime1">
              <a:rPr lang="he-IL" smtClean="0"/>
              <a:pPr/>
              <a:t>ט'/תמוז/תשפ"ד</a:t>
            </a:fld>
            <a:endParaRPr lang="he-IL" dirty="0"/>
          </a:p>
        </p:txBody>
      </p:sp>
      <p:sp>
        <p:nvSpPr>
          <p:cNvPr id="6" name="מציין מיקום של כותרת תחתונה 5"/>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7" name="מציין מיקום של מספר שקופית 6"/>
          <p:cNvSpPr>
            <a:spLocks noGrp="1"/>
          </p:cNvSpPr>
          <p:nvPr>
            <p:ph type="sldNum" sz="quarter" idx="12"/>
          </p:nvPr>
        </p:nvSpPr>
        <p:spPr>
          <a:xfrm flipH="1">
            <a:off x="1144590" y="5883274"/>
            <a:ext cx="771089" cy="365125"/>
          </a:xfrm>
        </p:spPr>
        <p:txBody>
          <a:bodyPr rtlCol="1"/>
          <a:lstStyle>
            <a:lvl1pPr algn="r" rtl="1">
              <a:defRPr/>
            </a:lvl1pPr>
          </a:lstStyle>
          <a:p>
            <a:pPr algn="l"/>
            <a:fld id="{6D22F896-40B5-4ADD-8801-0D06FADFA095}" type="slidenum">
              <a:rPr lang="he-IL" smtClean="0"/>
              <a:pPr algn="l"/>
              <a:t>‹#›</a:t>
            </a:fld>
            <a:endParaRPr lang="he-IL"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144589" y="609600"/>
            <a:ext cx="9905955" cy="3429000"/>
          </a:xfrm>
        </p:spPr>
        <p:txBody>
          <a:bodyPr rtlCol="1" anchor="ctr">
            <a:normAutofit/>
          </a:bodyPr>
          <a:lstStyle>
            <a:lvl1pPr algn="r" rtl="1">
              <a:defRPr sz="3600"/>
            </a:lvl1pPr>
          </a:lstStyle>
          <a:p>
            <a:pPr rtl="1"/>
            <a:r>
              <a:rPr lang="he-IL" noProof="0"/>
              <a:t>לחץ כדי לערוך סגנון כותרת של תבנית בסיס</a:t>
            </a:r>
          </a:p>
        </p:txBody>
      </p:sp>
      <p:sp>
        <p:nvSpPr>
          <p:cNvPr id="4" name="מציין מיקום טקסט 3"/>
          <p:cNvSpPr>
            <a:spLocks noGrp="1"/>
          </p:cNvSpPr>
          <p:nvPr>
            <p:ph type="body" sz="half" idx="2"/>
          </p:nvPr>
        </p:nvSpPr>
        <p:spPr>
          <a:xfrm flipH="1">
            <a:off x="1146131" y="4419599"/>
            <a:ext cx="9904459" cy="1371599"/>
          </a:xfrm>
        </p:spPr>
        <p:txBody>
          <a:bodyPr rtlCol="1" anchor="ctr">
            <a:normAutofit/>
          </a:bodyPr>
          <a:lstStyle>
            <a:lvl1pPr marL="0" indent="0" algn="r" rtl="1">
              <a:buNone/>
              <a:defRPr sz="1800"/>
            </a:lvl1pPr>
            <a:lvl2pPr marL="457200" indent="0" algn="r" rtl="1">
              <a:buNone/>
              <a:defRPr sz="1400"/>
            </a:lvl2pPr>
            <a:lvl3pPr marL="914400" indent="0" algn="r" rtl="1">
              <a:buNone/>
              <a:defRPr sz="1200"/>
            </a:lvl3pPr>
            <a:lvl4pPr marL="1371600" indent="0" algn="r" rtl="1">
              <a:buNone/>
              <a:defRPr sz="1000"/>
            </a:lvl4pPr>
            <a:lvl5pPr marL="1828800" indent="0" algn="r" rtl="1">
              <a:buNone/>
              <a:defRPr sz="1000"/>
            </a:lvl5pPr>
            <a:lvl6pPr marL="2286000" indent="0" algn="r" rtl="1">
              <a:buNone/>
              <a:defRPr sz="1000"/>
            </a:lvl6pPr>
            <a:lvl7pPr marL="2743200" indent="0" algn="r" rtl="1">
              <a:buNone/>
              <a:defRPr sz="1000"/>
            </a:lvl7pPr>
            <a:lvl8pPr marL="3200400" indent="0" algn="r" rtl="1">
              <a:buNone/>
              <a:defRPr sz="1000"/>
            </a:lvl8pPr>
            <a:lvl9pPr marL="3657600" indent="0" algn="r" rtl="1">
              <a:buNone/>
              <a:defRPr sz="1000"/>
            </a:lvl9pPr>
          </a:lstStyle>
          <a:p>
            <a:pPr lvl="0" rtl="1"/>
            <a:r>
              <a:rPr lang="he-IL" noProof="0"/>
              <a:t>ערוך סגנונות טקסט של תבנית בסיס</a:t>
            </a:r>
          </a:p>
        </p:txBody>
      </p:sp>
      <p:sp>
        <p:nvSpPr>
          <p:cNvPr id="5" name="מציין מיקום של תאריך 4"/>
          <p:cNvSpPr>
            <a:spLocks noGrp="1"/>
          </p:cNvSpPr>
          <p:nvPr>
            <p:ph type="dt" sz="half" idx="10"/>
          </p:nvPr>
        </p:nvSpPr>
        <p:spPr>
          <a:xfrm flipH="1">
            <a:off x="1991879" y="5883276"/>
            <a:ext cx="2743200" cy="365125"/>
          </a:xfrm>
        </p:spPr>
        <p:txBody>
          <a:bodyPr rtlCol="1"/>
          <a:lstStyle>
            <a:lvl1pPr algn="l" rtl="1">
              <a:defRPr/>
            </a:lvl1pPr>
          </a:lstStyle>
          <a:p>
            <a:fld id="{59D151DE-BA38-4085-9051-A3D4A27A8630}" type="datetime1">
              <a:rPr lang="he-IL" smtClean="0"/>
              <a:pPr/>
              <a:t>ט'/תמוז/תשפ"ד</a:t>
            </a:fld>
            <a:endParaRPr lang="he-IL" dirty="0"/>
          </a:p>
        </p:txBody>
      </p:sp>
      <p:sp>
        <p:nvSpPr>
          <p:cNvPr id="6" name="מציין מיקום של כותרת תחתונה 5"/>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7" name="מציין מיקום של מספר שקופית 6"/>
          <p:cNvSpPr>
            <a:spLocks noGrp="1"/>
          </p:cNvSpPr>
          <p:nvPr>
            <p:ph type="sldNum" sz="quarter" idx="12"/>
          </p:nvPr>
        </p:nvSpPr>
        <p:spPr>
          <a:xfrm flipH="1">
            <a:off x="1144590" y="5883274"/>
            <a:ext cx="771089" cy="365125"/>
          </a:xfrm>
        </p:spPr>
        <p:txBody>
          <a:bodyPr rtlCol="1"/>
          <a:lstStyle>
            <a:lvl1pPr algn="r" rtl="1">
              <a:defRPr/>
            </a:lvl1pPr>
          </a:lstStyle>
          <a:p>
            <a:pPr algn="l"/>
            <a:fld id="{6D22F896-40B5-4ADD-8801-0D06FADFA095}" type="slidenum">
              <a:rPr lang="he-IL" smtClean="0"/>
              <a:pPr algn="l"/>
              <a:t>‹#›</a:t>
            </a:fld>
            <a:endParaRPr lang="he-IL"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443036" y="609599"/>
            <a:ext cx="9302752" cy="2748429"/>
          </a:xfrm>
        </p:spPr>
        <p:txBody>
          <a:bodyPr rtlCol="1" anchor="ctr">
            <a:normAutofit/>
          </a:bodyPr>
          <a:lstStyle>
            <a:lvl1pPr algn="r" rtl="1">
              <a:defRPr sz="3600">
                <a:latin typeface="Tahoma" panose="020B0604030504040204" pitchFamily="34" charset="0"/>
                <a:ea typeface="Tahoma" panose="020B0604030504040204" pitchFamily="34" charset="0"/>
                <a:cs typeface="Tahoma" panose="020B0604030504040204" pitchFamily="34" charset="0"/>
              </a:defRPr>
            </a:lvl1pPr>
          </a:lstStyle>
          <a:p>
            <a:pPr rtl="1"/>
            <a:r>
              <a:rPr lang="he-IL" noProof="0"/>
              <a:t>לחץ כדי לערוך סגנון כותרת של תבנית בסיס</a:t>
            </a:r>
          </a:p>
        </p:txBody>
      </p:sp>
      <p:sp>
        <p:nvSpPr>
          <p:cNvPr id="12" name="מציין מיקום טקסט 3"/>
          <p:cNvSpPr>
            <a:spLocks noGrp="1"/>
          </p:cNvSpPr>
          <p:nvPr>
            <p:ph type="body" sz="half" idx="13"/>
          </p:nvPr>
        </p:nvSpPr>
        <p:spPr>
          <a:xfrm flipH="1">
            <a:off x="1719057" y="3365557"/>
            <a:ext cx="8752299" cy="548968"/>
          </a:xfrm>
        </p:spPr>
        <p:txBody>
          <a:bodyPr rtlCol="1" anchor="t">
            <a:normAutofit/>
          </a:bodyPr>
          <a:lstStyle>
            <a:lvl1pPr marL="0" indent="0" algn="r" rtl="1">
              <a:buNone/>
              <a:defRPr sz="1400">
                <a:latin typeface="Tahoma" panose="020B0604030504040204" pitchFamily="34" charset="0"/>
                <a:ea typeface="Tahoma" panose="020B0604030504040204" pitchFamily="34" charset="0"/>
                <a:cs typeface="Tahoma" panose="020B0604030504040204" pitchFamily="34" charset="0"/>
              </a:defRPr>
            </a:lvl1pPr>
            <a:lvl2pPr marL="457200" indent="0" algn="r" rtl="1">
              <a:buNone/>
              <a:defRPr sz="1400"/>
            </a:lvl2pPr>
            <a:lvl3pPr marL="914400" indent="0" algn="r" rtl="1">
              <a:buNone/>
              <a:defRPr sz="1200"/>
            </a:lvl3pPr>
            <a:lvl4pPr marL="1371600" indent="0" algn="r" rtl="1">
              <a:buNone/>
              <a:defRPr sz="1000"/>
            </a:lvl4pPr>
            <a:lvl5pPr marL="1828800" indent="0" algn="r" rtl="1">
              <a:buNone/>
              <a:defRPr sz="1000"/>
            </a:lvl5pPr>
            <a:lvl6pPr marL="2286000" indent="0" algn="r" rtl="1">
              <a:buNone/>
              <a:defRPr sz="1000"/>
            </a:lvl6pPr>
            <a:lvl7pPr marL="2743200" indent="0" algn="r" rtl="1">
              <a:buNone/>
              <a:defRPr sz="1000"/>
            </a:lvl7pPr>
            <a:lvl8pPr marL="3200400" indent="0" algn="r" rtl="1">
              <a:buNone/>
              <a:defRPr sz="1000"/>
            </a:lvl8pPr>
            <a:lvl9pPr marL="3657600" indent="0" algn="r" rtl="1">
              <a:buNone/>
              <a:defRPr sz="1000"/>
            </a:lvl9pPr>
          </a:lstStyle>
          <a:p>
            <a:pPr lvl="0" rtl="1"/>
            <a:r>
              <a:rPr lang="he-IL" noProof="0"/>
              <a:t>ערוך סגנונות טקסט של תבנית בסיס</a:t>
            </a:r>
          </a:p>
        </p:txBody>
      </p:sp>
      <p:sp>
        <p:nvSpPr>
          <p:cNvPr id="4" name="מציין מיקום טקסט 3"/>
          <p:cNvSpPr>
            <a:spLocks noGrp="1"/>
          </p:cNvSpPr>
          <p:nvPr>
            <p:ph type="body" sz="half" idx="2"/>
          </p:nvPr>
        </p:nvSpPr>
        <p:spPr>
          <a:xfrm flipH="1">
            <a:off x="1144587" y="4309919"/>
            <a:ext cx="9906002" cy="1489496"/>
          </a:xfrm>
        </p:spPr>
        <p:txBody>
          <a:bodyPr rtlCol="1" anchor="ctr">
            <a:normAutofit/>
          </a:bodyPr>
          <a:lstStyle>
            <a:lvl1pPr marL="0" indent="0" algn="r" rtl="1">
              <a:buNone/>
              <a:defRPr sz="1800">
                <a:latin typeface="Tahoma" panose="020B0604030504040204" pitchFamily="34" charset="0"/>
                <a:ea typeface="Tahoma" panose="020B0604030504040204" pitchFamily="34" charset="0"/>
                <a:cs typeface="Tahoma" panose="020B0604030504040204" pitchFamily="34" charset="0"/>
              </a:defRPr>
            </a:lvl1pPr>
            <a:lvl2pPr marL="457200" indent="0" algn="r" rtl="1">
              <a:buNone/>
              <a:defRPr sz="1400"/>
            </a:lvl2pPr>
            <a:lvl3pPr marL="914400" indent="0" algn="r" rtl="1">
              <a:buNone/>
              <a:defRPr sz="1200"/>
            </a:lvl3pPr>
            <a:lvl4pPr marL="1371600" indent="0" algn="r" rtl="1">
              <a:buNone/>
              <a:defRPr sz="1000"/>
            </a:lvl4pPr>
            <a:lvl5pPr marL="1828800" indent="0" algn="r" rtl="1">
              <a:buNone/>
              <a:defRPr sz="1000"/>
            </a:lvl5pPr>
            <a:lvl6pPr marL="2286000" indent="0" algn="r" rtl="1">
              <a:buNone/>
              <a:defRPr sz="1000"/>
            </a:lvl6pPr>
            <a:lvl7pPr marL="2743200" indent="0" algn="r" rtl="1">
              <a:buNone/>
              <a:defRPr sz="1000"/>
            </a:lvl7pPr>
            <a:lvl8pPr marL="3200400" indent="0" algn="r" rtl="1">
              <a:buNone/>
              <a:defRPr sz="1000"/>
            </a:lvl8pPr>
            <a:lvl9pPr marL="3657600" indent="0" algn="r" rtl="1">
              <a:buNone/>
              <a:defRPr sz="1000"/>
            </a:lvl9pPr>
          </a:lstStyle>
          <a:p>
            <a:pPr lvl="0" rtl="1"/>
            <a:r>
              <a:rPr lang="he-IL" noProof="0"/>
              <a:t>ערוך סגנונות טקסט של תבנית בסיס</a:t>
            </a:r>
          </a:p>
        </p:txBody>
      </p:sp>
      <p:sp>
        <p:nvSpPr>
          <p:cNvPr id="5" name="מציין מיקום של תאריך 4"/>
          <p:cNvSpPr>
            <a:spLocks noGrp="1"/>
          </p:cNvSpPr>
          <p:nvPr>
            <p:ph type="dt" sz="half" idx="10"/>
          </p:nvPr>
        </p:nvSpPr>
        <p:spPr>
          <a:xfrm flipH="1">
            <a:off x="1991879" y="5883276"/>
            <a:ext cx="2743200" cy="365125"/>
          </a:xfrm>
        </p:spPr>
        <p:txBody>
          <a:bodyPr rtlCol="1"/>
          <a:lstStyle>
            <a:lvl1pPr algn="l" rtl="1">
              <a:defRPr>
                <a:latin typeface="Tahoma" panose="020B0604030504040204" pitchFamily="34" charset="0"/>
                <a:ea typeface="Tahoma" panose="020B0604030504040204" pitchFamily="34" charset="0"/>
                <a:cs typeface="Tahoma" panose="020B0604030504040204" pitchFamily="34" charset="0"/>
              </a:defRPr>
            </a:lvl1pPr>
          </a:lstStyle>
          <a:p>
            <a:fld id="{49BC19BE-2FCE-4BC3-8DB9-21FD471BE436}" type="datetime1">
              <a:rPr lang="he-IL" smtClean="0"/>
              <a:pPr/>
              <a:t>ט'/תמוז/תשפ"ד</a:t>
            </a:fld>
            <a:endParaRPr lang="he-IL" dirty="0"/>
          </a:p>
        </p:txBody>
      </p:sp>
      <p:sp>
        <p:nvSpPr>
          <p:cNvPr id="6" name="מציין מיקום של כותרת תחתונה 5"/>
          <p:cNvSpPr>
            <a:spLocks noGrp="1"/>
          </p:cNvSpPr>
          <p:nvPr>
            <p:ph type="ftr" sz="quarter" idx="11"/>
          </p:nvPr>
        </p:nvSpPr>
        <p:spPr>
          <a:xfrm flipH="1">
            <a:off x="4811280" y="5883275"/>
            <a:ext cx="6239309" cy="365125"/>
          </a:xfrm>
        </p:spPr>
        <p:txBody>
          <a:bodyPr rtlCol="1"/>
          <a:lstStyle>
            <a:lvl1pPr algn="r" rtl="1">
              <a:defRPr>
                <a:latin typeface="Tahoma" panose="020B0604030504040204" pitchFamily="34" charset="0"/>
                <a:ea typeface="Tahoma" panose="020B0604030504040204" pitchFamily="34" charset="0"/>
                <a:cs typeface="Tahoma" panose="020B0604030504040204" pitchFamily="34" charset="0"/>
              </a:defRPr>
            </a:lvl1pPr>
          </a:lstStyle>
          <a:p>
            <a:endParaRPr lang="he-IL"/>
          </a:p>
        </p:txBody>
      </p:sp>
      <p:sp>
        <p:nvSpPr>
          <p:cNvPr id="7" name="מציין מיקום של מספר שקופית 6"/>
          <p:cNvSpPr>
            <a:spLocks noGrp="1"/>
          </p:cNvSpPr>
          <p:nvPr>
            <p:ph type="sldNum" sz="quarter" idx="12"/>
          </p:nvPr>
        </p:nvSpPr>
        <p:spPr>
          <a:xfrm flipH="1">
            <a:off x="1144590" y="5883274"/>
            <a:ext cx="771089" cy="365125"/>
          </a:xfrm>
        </p:spPr>
        <p:txBody>
          <a:bodyPr rtlCol="1"/>
          <a:lstStyle>
            <a:lvl1pPr algn="r" rtl="1">
              <a:defRPr>
                <a:latin typeface="Tahoma" panose="020B0604030504040204" pitchFamily="34" charset="0"/>
                <a:ea typeface="Tahoma" panose="020B0604030504040204" pitchFamily="34" charset="0"/>
                <a:cs typeface="Tahoma" panose="020B0604030504040204" pitchFamily="34" charset="0"/>
              </a:defRPr>
            </a:lvl1pPr>
          </a:lstStyle>
          <a:p>
            <a:pPr algn="l"/>
            <a:fld id="{6D22F896-40B5-4ADD-8801-0D06FADFA095}" type="slidenum">
              <a:rPr lang="he-IL" smtClean="0"/>
              <a:pPr algn="l"/>
              <a:t>‹#›</a:t>
            </a:fld>
            <a:endParaRPr lang="he-IL" dirty="0"/>
          </a:p>
        </p:txBody>
      </p:sp>
      <p:sp>
        <p:nvSpPr>
          <p:cNvPr id="60" name="תיבת טקסט 59"/>
          <p:cNvSpPr txBox="1"/>
          <p:nvPr/>
        </p:nvSpPr>
        <p:spPr>
          <a:xfrm flipH="1">
            <a:off x="10678888" y="732394"/>
            <a:ext cx="609600" cy="584776"/>
          </a:xfrm>
          <a:prstGeom prst="rect">
            <a:avLst/>
          </a:prstGeom>
        </p:spPr>
        <p:txBody>
          <a:bodyPr vert="horz" lIns="91440" tIns="45720" rIns="91440" bIns="45720" rtlCol="1" anchor="ctr">
            <a:noAutofit/>
          </a:bodyPr>
          <a:lstStyle>
            <a:lvl1pPr algn="r" rtl="1">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lgn="r" rtl="1">
              <a:defRPr>
                <a:solidFill>
                  <a:schemeClr val="tx2"/>
                </a:solidFill>
              </a:defRPr>
            </a:lvl2pPr>
            <a:lvl3pPr algn="r" rtl="1">
              <a:defRPr>
                <a:solidFill>
                  <a:schemeClr val="tx2"/>
                </a:solidFill>
              </a:defRPr>
            </a:lvl3pPr>
            <a:lvl4pPr algn="r" rtl="1">
              <a:defRPr>
                <a:solidFill>
                  <a:schemeClr val="tx2"/>
                </a:solidFill>
              </a:defRPr>
            </a:lvl4pPr>
            <a:lvl5pPr algn="r" rtl="1">
              <a:defRPr>
                <a:solidFill>
                  <a:schemeClr val="tx2"/>
                </a:solidFill>
              </a:defRPr>
            </a:lvl5pPr>
            <a:lvl6pPr algn="r" rtl="1">
              <a:defRPr>
                <a:solidFill>
                  <a:schemeClr val="tx2"/>
                </a:solidFill>
              </a:defRPr>
            </a:lvl6pPr>
            <a:lvl7pPr algn="r" rtl="1">
              <a:defRPr>
                <a:solidFill>
                  <a:schemeClr val="tx2"/>
                </a:solidFill>
              </a:defRPr>
            </a:lvl7pPr>
            <a:lvl8pPr algn="r" rtl="1">
              <a:defRPr>
                <a:solidFill>
                  <a:schemeClr val="tx2"/>
                </a:solidFill>
              </a:defRPr>
            </a:lvl8pPr>
            <a:lvl9pPr algn="r" rtl="1">
              <a:defRPr>
                <a:solidFill>
                  <a:schemeClr val="tx2"/>
                </a:solidFill>
              </a:defRPr>
            </a:lvl9pPr>
          </a:lstStyle>
          <a:p>
            <a:pPr lvl="0" algn="l" rtl="1"/>
            <a:r>
              <a:rPr lang="he-IL" sz="8000" noProof="0">
                <a:solidFill>
                  <a:schemeClr val="tx1"/>
                </a:solidFill>
                <a:effectLst/>
                <a:latin typeface="Tahoma" panose="020B0604030504040204" pitchFamily="34" charset="0"/>
                <a:ea typeface="Tahoma" panose="020B0604030504040204" pitchFamily="34" charset="0"/>
                <a:cs typeface="Tahoma" panose="020B0604030504040204" pitchFamily="34" charset="0"/>
              </a:rPr>
              <a:t>"</a:t>
            </a:r>
          </a:p>
        </p:txBody>
      </p:sp>
      <p:sp>
        <p:nvSpPr>
          <p:cNvPr id="61" name="תיבת טקסט 60"/>
          <p:cNvSpPr txBox="1"/>
          <p:nvPr/>
        </p:nvSpPr>
        <p:spPr>
          <a:xfrm flipH="1">
            <a:off x="1045030" y="2764972"/>
            <a:ext cx="609600" cy="584776"/>
          </a:xfrm>
          <a:prstGeom prst="rect">
            <a:avLst/>
          </a:prstGeom>
        </p:spPr>
        <p:txBody>
          <a:bodyPr vert="horz" lIns="91440" tIns="45720" rIns="91440" bIns="45720" rtlCol="1" anchor="ctr">
            <a:noAutofit/>
          </a:bodyPr>
          <a:lstStyle>
            <a:lvl1pPr algn="r" rtl="1">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lgn="r" rtl="1">
              <a:defRPr>
                <a:solidFill>
                  <a:schemeClr val="tx2"/>
                </a:solidFill>
              </a:defRPr>
            </a:lvl2pPr>
            <a:lvl3pPr algn="r" rtl="1">
              <a:defRPr>
                <a:solidFill>
                  <a:schemeClr val="tx2"/>
                </a:solidFill>
              </a:defRPr>
            </a:lvl3pPr>
            <a:lvl4pPr algn="r" rtl="1">
              <a:defRPr>
                <a:solidFill>
                  <a:schemeClr val="tx2"/>
                </a:solidFill>
              </a:defRPr>
            </a:lvl4pPr>
            <a:lvl5pPr algn="r" rtl="1">
              <a:defRPr>
                <a:solidFill>
                  <a:schemeClr val="tx2"/>
                </a:solidFill>
              </a:defRPr>
            </a:lvl5pPr>
            <a:lvl6pPr algn="r" rtl="1">
              <a:defRPr>
                <a:solidFill>
                  <a:schemeClr val="tx2"/>
                </a:solidFill>
              </a:defRPr>
            </a:lvl6pPr>
            <a:lvl7pPr algn="r" rtl="1">
              <a:defRPr>
                <a:solidFill>
                  <a:schemeClr val="tx2"/>
                </a:solidFill>
              </a:defRPr>
            </a:lvl7pPr>
            <a:lvl8pPr algn="r" rtl="1">
              <a:defRPr>
                <a:solidFill>
                  <a:schemeClr val="tx2"/>
                </a:solidFill>
              </a:defRPr>
            </a:lvl8pPr>
            <a:lvl9pPr algn="r" rtl="1">
              <a:defRPr>
                <a:solidFill>
                  <a:schemeClr val="tx2"/>
                </a:solidFill>
              </a:defRPr>
            </a:lvl9pPr>
          </a:lstStyle>
          <a:p>
            <a:pPr lvl="0" algn="l" rtl="1"/>
            <a:r>
              <a:rPr lang="he-IL" sz="8000" noProof="0">
                <a:solidFill>
                  <a:schemeClr val="tx1"/>
                </a:solidFill>
                <a:effectLst/>
                <a:latin typeface="Tahoma" panose="020B0604030504040204" pitchFamily="34" charset="0"/>
                <a:ea typeface="Tahoma" panose="020B0604030504040204" pitchFamily="34" charset="0"/>
                <a:cs typeface="Tahoma" panose="020B0604030504040204" pitchFamily="34" charset="0"/>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144589" y="2134041"/>
            <a:ext cx="9906001" cy="2511835"/>
          </a:xfrm>
        </p:spPr>
        <p:txBody>
          <a:bodyPr rtlCol="1" anchor="b">
            <a:normAutofit/>
          </a:bodyPr>
          <a:lstStyle>
            <a:lvl1pPr algn="r" rtl="1">
              <a:defRPr sz="3600"/>
            </a:lvl1pPr>
          </a:lstStyle>
          <a:p>
            <a:pPr rtl="1"/>
            <a:r>
              <a:rPr lang="he-IL" noProof="0"/>
              <a:t>לחץ כדי לערוך סגנון כותרת של תבנית בסיס</a:t>
            </a:r>
          </a:p>
        </p:txBody>
      </p:sp>
      <p:sp>
        <p:nvSpPr>
          <p:cNvPr id="4" name="מציין מיקום טקסט 3"/>
          <p:cNvSpPr>
            <a:spLocks noGrp="1"/>
          </p:cNvSpPr>
          <p:nvPr>
            <p:ph type="body" sz="half" idx="2"/>
          </p:nvPr>
        </p:nvSpPr>
        <p:spPr>
          <a:xfrm flipH="1">
            <a:off x="1146131" y="4657655"/>
            <a:ext cx="9904505" cy="1140644"/>
          </a:xfrm>
        </p:spPr>
        <p:txBody>
          <a:bodyPr rtlCol="1" anchor="t">
            <a:normAutofit/>
          </a:bodyPr>
          <a:lstStyle>
            <a:lvl1pPr marL="0" indent="0" algn="r" rtl="1">
              <a:buNone/>
              <a:defRPr sz="1800"/>
            </a:lvl1pPr>
            <a:lvl2pPr marL="457200" indent="0" algn="r" rtl="1">
              <a:buNone/>
              <a:defRPr sz="1400"/>
            </a:lvl2pPr>
            <a:lvl3pPr marL="914400" indent="0" algn="r" rtl="1">
              <a:buNone/>
              <a:defRPr sz="1200"/>
            </a:lvl3pPr>
            <a:lvl4pPr marL="1371600" indent="0" algn="r" rtl="1">
              <a:buNone/>
              <a:defRPr sz="1000"/>
            </a:lvl4pPr>
            <a:lvl5pPr marL="1828800" indent="0" algn="r" rtl="1">
              <a:buNone/>
              <a:defRPr sz="1000"/>
            </a:lvl5pPr>
            <a:lvl6pPr marL="2286000" indent="0" algn="r" rtl="1">
              <a:buNone/>
              <a:defRPr sz="1000"/>
            </a:lvl6pPr>
            <a:lvl7pPr marL="2743200" indent="0" algn="r" rtl="1">
              <a:buNone/>
              <a:defRPr sz="1000"/>
            </a:lvl7pPr>
            <a:lvl8pPr marL="3200400" indent="0" algn="r" rtl="1">
              <a:buNone/>
              <a:defRPr sz="1000"/>
            </a:lvl8pPr>
            <a:lvl9pPr marL="3657600" indent="0" algn="r" rtl="1">
              <a:buNone/>
              <a:defRPr sz="1000"/>
            </a:lvl9pPr>
          </a:lstStyle>
          <a:p>
            <a:pPr lvl="0" rtl="1"/>
            <a:r>
              <a:rPr lang="he-IL" noProof="0"/>
              <a:t>ערוך סגנונות טקסט של תבנית בסיס</a:t>
            </a:r>
          </a:p>
        </p:txBody>
      </p:sp>
      <p:sp>
        <p:nvSpPr>
          <p:cNvPr id="5" name="מציין מיקום של תאריך 4"/>
          <p:cNvSpPr>
            <a:spLocks noGrp="1"/>
          </p:cNvSpPr>
          <p:nvPr>
            <p:ph type="dt" sz="half" idx="10"/>
          </p:nvPr>
        </p:nvSpPr>
        <p:spPr>
          <a:xfrm flipH="1">
            <a:off x="1991879" y="5883276"/>
            <a:ext cx="2743200" cy="365125"/>
          </a:xfrm>
        </p:spPr>
        <p:txBody>
          <a:bodyPr rtlCol="1"/>
          <a:lstStyle>
            <a:lvl1pPr algn="l" rtl="1">
              <a:defRPr/>
            </a:lvl1pPr>
          </a:lstStyle>
          <a:p>
            <a:fld id="{009FFD73-1920-4853-A8C4-BA3BAC57D1F0}" type="datetime1">
              <a:rPr lang="he-IL" smtClean="0"/>
              <a:pPr/>
              <a:t>ט'/תמוז/תשפ"ד</a:t>
            </a:fld>
            <a:endParaRPr lang="he-IL" dirty="0"/>
          </a:p>
        </p:txBody>
      </p:sp>
      <p:sp>
        <p:nvSpPr>
          <p:cNvPr id="6" name="מציין מיקום של כותרת תחתונה 5"/>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7" name="מציין מיקום של מספר שקופית 6"/>
          <p:cNvSpPr>
            <a:spLocks noGrp="1"/>
          </p:cNvSpPr>
          <p:nvPr>
            <p:ph type="sldNum" sz="quarter" idx="12"/>
          </p:nvPr>
        </p:nvSpPr>
        <p:spPr>
          <a:xfrm flipH="1">
            <a:off x="1144590" y="5883274"/>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עמודות">
    <p:spTree>
      <p:nvGrpSpPr>
        <p:cNvPr id="1" name=""/>
        <p:cNvGrpSpPr/>
        <p:nvPr/>
      </p:nvGrpSpPr>
      <p:grpSpPr>
        <a:xfrm>
          <a:off x="0" y="0"/>
          <a:ext cx="0" cy="0"/>
          <a:chOff x="0" y="0"/>
          <a:chExt cx="0" cy="0"/>
        </a:xfrm>
      </p:grpSpPr>
      <p:sp>
        <p:nvSpPr>
          <p:cNvPr id="15" name="כותרת 1"/>
          <p:cNvSpPr>
            <a:spLocks noGrp="1"/>
          </p:cNvSpPr>
          <p:nvPr>
            <p:ph type="title"/>
          </p:nvPr>
        </p:nvSpPr>
        <p:spPr>
          <a:xfrm flipH="1">
            <a:off x="1144589" y="609600"/>
            <a:ext cx="9905998" cy="1905000"/>
          </a:xfrm>
        </p:spPr>
        <p:txBody>
          <a:bodyPr rtlCol="1"/>
          <a:lstStyle>
            <a:lvl1pPr algn="r" rtl="1">
              <a:defRPr/>
            </a:lvl1pPr>
          </a:lstStyle>
          <a:p>
            <a:pPr rtl="1"/>
            <a:r>
              <a:rPr lang="he-IL" noProof="0"/>
              <a:t>לחץ כדי לערוך סגנון כותרת של תבנית בסיס</a:t>
            </a:r>
          </a:p>
        </p:txBody>
      </p:sp>
      <p:sp>
        <p:nvSpPr>
          <p:cNvPr id="7" name="מציין מיקום טקסט 2"/>
          <p:cNvSpPr>
            <a:spLocks noGrp="1"/>
          </p:cNvSpPr>
          <p:nvPr>
            <p:ph type="body" idx="1"/>
          </p:nvPr>
        </p:nvSpPr>
        <p:spPr>
          <a:xfrm flipH="1">
            <a:off x="7853691" y="2674463"/>
            <a:ext cx="3196899" cy="685800"/>
          </a:xfrm>
        </p:spPr>
        <p:txBody>
          <a:bodyPr rtlCol="1" anchor="b">
            <a:noAutofit/>
          </a:bodyPr>
          <a:lstStyle>
            <a:lvl1pPr marL="0" indent="0" algn="r" rtl="1">
              <a:lnSpc>
                <a:spcPct val="90000"/>
              </a:lnSpc>
              <a:buNone/>
              <a:defRPr sz="2400" b="0" cap="all" baseline="0">
                <a:solidFill>
                  <a:schemeClr val="tx1"/>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ערוך סגנונות טקסט של תבנית בסיס</a:t>
            </a:r>
          </a:p>
        </p:txBody>
      </p:sp>
      <p:sp>
        <p:nvSpPr>
          <p:cNvPr id="8" name="מציין מיקום טקסט 3"/>
          <p:cNvSpPr>
            <a:spLocks noGrp="1"/>
          </p:cNvSpPr>
          <p:nvPr>
            <p:ph type="body" sz="half" idx="15"/>
          </p:nvPr>
        </p:nvSpPr>
        <p:spPr>
          <a:xfrm flipH="1">
            <a:off x="7855347" y="3360263"/>
            <a:ext cx="3208735" cy="2430936"/>
          </a:xfrm>
        </p:spPr>
        <p:txBody>
          <a:bodyPr rtlCol="1" anchor="t">
            <a:normAutofit/>
          </a:bodyPr>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he-IL" noProof="0"/>
              <a:t>ערוך סגנונות טקסט של תבנית בסיס</a:t>
            </a:r>
          </a:p>
        </p:txBody>
      </p:sp>
      <p:sp>
        <p:nvSpPr>
          <p:cNvPr id="9" name="מציין מיקום טקסט 4"/>
          <p:cNvSpPr>
            <a:spLocks noGrp="1"/>
          </p:cNvSpPr>
          <p:nvPr>
            <p:ph type="body" sz="quarter" idx="3"/>
          </p:nvPr>
        </p:nvSpPr>
        <p:spPr>
          <a:xfrm flipH="1">
            <a:off x="4492849" y="2677635"/>
            <a:ext cx="3184385" cy="685800"/>
          </a:xfrm>
        </p:spPr>
        <p:txBody>
          <a:bodyPr rtlCol="1" anchor="b">
            <a:noAutofit/>
          </a:bodyPr>
          <a:lstStyle>
            <a:lvl1pPr marL="0" indent="0" algn="r" rtl="1">
              <a:lnSpc>
                <a:spcPct val="90000"/>
              </a:lnSpc>
              <a:buNone/>
              <a:defRPr sz="2400" b="0" cap="all" baseline="0">
                <a:solidFill>
                  <a:schemeClr val="tx1"/>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ערוך סגנונות טקסט של תבנית בסיס</a:t>
            </a:r>
          </a:p>
        </p:txBody>
      </p:sp>
      <p:sp>
        <p:nvSpPr>
          <p:cNvPr id="10" name="מציין מיקום טקסט 3"/>
          <p:cNvSpPr>
            <a:spLocks noGrp="1"/>
          </p:cNvSpPr>
          <p:nvPr>
            <p:ph type="body" sz="half" idx="16"/>
          </p:nvPr>
        </p:nvSpPr>
        <p:spPr>
          <a:xfrm flipH="1">
            <a:off x="4491957" y="3363435"/>
            <a:ext cx="3195830" cy="2430936"/>
          </a:xfrm>
        </p:spPr>
        <p:txBody>
          <a:bodyPr rtlCol="1" anchor="t">
            <a:normAutofit/>
          </a:bodyPr>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he-IL" noProof="0"/>
              <a:t>ערוך סגנונות טקסט של תבנית בסיס</a:t>
            </a:r>
          </a:p>
        </p:txBody>
      </p:sp>
      <p:sp>
        <p:nvSpPr>
          <p:cNvPr id="11" name="מציין מיקום טקסט 4"/>
          <p:cNvSpPr>
            <a:spLocks noGrp="1"/>
          </p:cNvSpPr>
          <p:nvPr>
            <p:ph type="body" sz="quarter" idx="13"/>
          </p:nvPr>
        </p:nvSpPr>
        <p:spPr>
          <a:xfrm flipH="1">
            <a:off x="1144590" y="2674463"/>
            <a:ext cx="3194968" cy="685800"/>
          </a:xfrm>
        </p:spPr>
        <p:txBody>
          <a:bodyPr rtlCol="1" anchor="b">
            <a:noAutofit/>
          </a:bodyPr>
          <a:lstStyle>
            <a:lvl1pPr marL="0" indent="0" algn="r" rtl="1">
              <a:lnSpc>
                <a:spcPct val="90000"/>
              </a:lnSpc>
              <a:buNone/>
              <a:defRPr sz="2400" b="0" cap="all" baseline="0">
                <a:solidFill>
                  <a:schemeClr val="tx1"/>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ערוך סגנונות טקסט של תבנית בסיס</a:t>
            </a:r>
          </a:p>
        </p:txBody>
      </p:sp>
      <p:sp>
        <p:nvSpPr>
          <p:cNvPr id="12" name="מציין מיקום טקסט 3"/>
          <p:cNvSpPr>
            <a:spLocks noGrp="1"/>
          </p:cNvSpPr>
          <p:nvPr>
            <p:ph type="body" sz="half" idx="17"/>
          </p:nvPr>
        </p:nvSpPr>
        <p:spPr>
          <a:xfrm flipH="1">
            <a:off x="1144590" y="3360263"/>
            <a:ext cx="3194968" cy="2430936"/>
          </a:xfrm>
        </p:spPr>
        <p:txBody>
          <a:bodyPr rtlCol="1" anchor="t">
            <a:normAutofit/>
          </a:bodyPr>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he-IL" noProof="0"/>
              <a:t>ערוך סגנונות טקסט של תבנית בסיס</a:t>
            </a:r>
          </a:p>
        </p:txBody>
      </p:sp>
      <p:sp>
        <p:nvSpPr>
          <p:cNvPr id="3" name="מציין מיקום של תאריך 2"/>
          <p:cNvSpPr>
            <a:spLocks noGrp="1"/>
          </p:cNvSpPr>
          <p:nvPr>
            <p:ph type="dt" sz="half" idx="10"/>
          </p:nvPr>
        </p:nvSpPr>
        <p:spPr>
          <a:xfrm flipH="1">
            <a:off x="1991879" y="5883276"/>
            <a:ext cx="2743200" cy="365125"/>
          </a:xfrm>
        </p:spPr>
        <p:txBody>
          <a:bodyPr rtlCol="1"/>
          <a:lstStyle>
            <a:lvl1pPr algn="l" rtl="1">
              <a:defRPr/>
            </a:lvl1pPr>
          </a:lstStyle>
          <a:p>
            <a:fld id="{B6F9ED99-8D6B-4825-B5D1-5148A914EE74}" type="datetime1">
              <a:rPr lang="he-IL" smtClean="0"/>
              <a:pPr/>
              <a:t>ט'/תמוז/תשפ"ד</a:t>
            </a:fld>
            <a:endParaRPr lang="he-IL" dirty="0"/>
          </a:p>
        </p:txBody>
      </p:sp>
      <p:sp>
        <p:nvSpPr>
          <p:cNvPr id="4" name="מציין מיקום של כותרת תחתונה 3"/>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5" name="מציין מיקום של מספר שקופית 4"/>
          <p:cNvSpPr>
            <a:spLocks noGrp="1"/>
          </p:cNvSpPr>
          <p:nvPr>
            <p:ph type="sldNum" sz="quarter" idx="12"/>
          </p:nvPr>
        </p:nvSpPr>
        <p:spPr>
          <a:xfrm flipH="1">
            <a:off x="1144590" y="5883274"/>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עמודה עם 3 תמונות">
    <p:spTree>
      <p:nvGrpSpPr>
        <p:cNvPr id="1" name=""/>
        <p:cNvGrpSpPr/>
        <p:nvPr/>
      </p:nvGrpSpPr>
      <p:grpSpPr>
        <a:xfrm>
          <a:off x="0" y="0"/>
          <a:ext cx="0" cy="0"/>
          <a:chOff x="0" y="0"/>
          <a:chExt cx="0" cy="0"/>
        </a:xfrm>
      </p:grpSpPr>
      <p:sp>
        <p:nvSpPr>
          <p:cNvPr id="30" name="כותרת 1"/>
          <p:cNvSpPr>
            <a:spLocks noGrp="1"/>
          </p:cNvSpPr>
          <p:nvPr>
            <p:ph type="title"/>
          </p:nvPr>
        </p:nvSpPr>
        <p:spPr>
          <a:xfrm flipH="1">
            <a:off x="1144590" y="609600"/>
            <a:ext cx="9905999" cy="1905000"/>
          </a:xfrm>
        </p:spPr>
        <p:txBody>
          <a:bodyPr rtlCol="1"/>
          <a:lstStyle>
            <a:lvl1pPr algn="r" rtl="1">
              <a:defRPr/>
            </a:lvl1pPr>
          </a:lstStyle>
          <a:p>
            <a:pPr rtl="1"/>
            <a:r>
              <a:rPr lang="he-IL" noProof="0"/>
              <a:t>לחץ כדי לערוך סגנון כותרת של תבנית בסיס</a:t>
            </a:r>
          </a:p>
        </p:txBody>
      </p:sp>
      <p:sp>
        <p:nvSpPr>
          <p:cNvPr id="19" name="מציין מיקום טקסט 2"/>
          <p:cNvSpPr>
            <a:spLocks noGrp="1"/>
          </p:cNvSpPr>
          <p:nvPr>
            <p:ph type="body" idx="1"/>
          </p:nvPr>
        </p:nvSpPr>
        <p:spPr>
          <a:xfrm flipH="1">
            <a:off x="7855347" y="4404596"/>
            <a:ext cx="3195240" cy="576262"/>
          </a:xfrm>
        </p:spPr>
        <p:txBody>
          <a:bodyPr rtlCol="1" anchor="b">
            <a:noAutofit/>
          </a:bodyPr>
          <a:lstStyle>
            <a:lvl1pPr marL="0" indent="0" algn="r" rtl="1">
              <a:lnSpc>
                <a:spcPct val="90000"/>
              </a:lnSpc>
              <a:buNone/>
              <a:defRPr sz="2000" b="0" cap="all" baseline="0">
                <a:solidFill>
                  <a:schemeClr val="tx1"/>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ערוך סגנונות טקסט של תבנית בסיס</a:t>
            </a:r>
          </a:p>
        </p:txBody>
      </p:sp>
      <p:sp>
        <p:nvSpPr>
          <p:cNvPr id="20" name="מציין מיקום של תמונה 2"/>
          <p:cNvSpPr>
            <a:spLocks noGrp="1" noChangeAspect="1"/>
          </p:cNvSpPr>
          <p:nvPr>
            <p:ph type="pic" idx="15"/>
          </p:nvPr>
        </p:nvSpPr>
        <p:spPr>
          <a:xfrm flipH="1">
            <a:off x="7855347"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1" anchor="t">
            <a:normAutofit/>
          </a:bodyPr>
          <a:lstStyle>
            <a:lvl1pPr algn="r" rtl="1">
              <a:buNone/>
              <a:defRPr lang="en-US" sz="2000" dirty="0"/>
            </a:lvl1pPr>
          </a:lstStyle>
          <a:p>
            <a:pPr marL="0" lvl="0" indent="0" rtl="1">
              <a:buNone/>
            </a:pPr>
            <a:r>
              <a:rPr lang="he-IL" noProof="0"/>
              <a:t>לחץ על הסמל כדי להוסיף תמונה</a:t>
            </a:r>
          </a:p>
        </p:txBody>
      </p:sp>
      <p:sp>
        <p:nvSpPr>
          <p:cNvPr id="21" name="מציין מיקום טקסט 3"/>
          <p:cNvSpPr>
            <a:spLocks noGrp="1"/>
          </p:cNvSpPr>
          <p:nvPr>
            <p:ph type="body" sz="half" idx="18"/>
          </p:nvPr>
        </p:nvSpPr>
        <p:spPr>
          <a:xfrm flipH="1">
            <a:off x="7855347" y="4980858"/>
            <a:ext cx="3195240" cy="817843"/>
          </a:xfrm>
        </p:spPr>
        <p:txBody>
          <a:bodyPr rtlCol="1" anchor="t">
            <a:normAutofit/>
          </a:bodyPr>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he-IL" noProof="0"/>
              <a:t>ערוך סגנונות טקסט של תבנית בסיס</a:t>
            </a:r>
          </a:p>
        </p:txBody>
      </p:sp>
      <p:sp>
        <p:nvSpPr>
          <p:cNvPr id="22" name="מציין מיקום טקסט 4"/>
          <p:cNvSpPr>
            <a:spLocks noGrp="1"/>
          </p:cNvSpPr>
          <p:nvPr>
            <p:ph type="body" sz="quarter" idx="3"/>
          </p:nvPr>
        </p:nvSpPr>
        <p:spPr>
          <a:xfrm flipH="1">
            <a:off x="4502547" y="4404596"/>
            <a:ext cx="3200400" cy="576262"/>
          </a:xfrm>
        </p:spPr>
        <p:txBody>
          <a:bodyPr rtlCol="1" anchor="b">
            <a:noAutofit/>
          </a:bodyPr>
          <a:lstStyle>
            <a:lvl1pPr marL="0" indent="0" algn="r" rtl="1">
              <a:lnSpc>
                <a:spcPct val="90000"/>
              </a:lnSpc>
              <a:buNone/>
              <a:defRPr sz="2000" b="0" cap="all" baseline="0">
                <a:solidFill>
                  <a:schemeClr val="tx1"/>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ערוך סגנונות טקסט של תבנית בסיס</a:t>
            </a:r>
          </a:p>
        </p:txBody>
      </p:sp>
      <p:sp>
        <p:nvSpPr>
          <p:cNvPr id="23" name="מציין מיקום של תמונה 2"/>
          <p:cNvSpPr>
            <a:spLocks noGrp="1" noChangeAspect="1"/>
          </p:cNvSpPr>
          <p:nvPr>
            <p:ph type="pic" idx="21"/>
          </p:nvPr>
        </p:nvSpPr>
        <p:spPr>
          <a:xfrm flipH="1">
            <a:off x="4504007"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1" anchor="t">
            <a:normAutofit/>
          </a:bodyPr>
          <a:lstStyle>
            <a:lvl1pPr algn="r" rtl="1">
              <a:buNone/>
              <a:defRPr lang="en-US" sz="2000" dirty="0"/>
            </a:lvl1pPr>
          </a:lstStyle>
          <a:p>
            <a:pPr marL="0" lvl="0" indent="0" rtl="1">
              <a:buNone/>
            </a:pPr>
            <a:r>
              <a:rPr lang="he-IL" noProof="0"/>
              <a:t>לחץ על הסמל כדי להוסיף תמונה</a:t>
            </a:r>
          </a:p>
        </p:txBody>
      </p:sp>
      <p:sp>
        <p:nvSpPr>
          <p:cNvPr id="24" name="מציין מיקום טקסט 3"/>
          <p:cNvSpPr>
            <a:spLocks noGrp="1"/>
          </p:cNvSpPr>
          <p:nvPr>
            <p:ph type="body" sz="half" idx="19"/>
          </p:nvPr>
        </p:nvSpPr>
        <p:spPr>
          <a:xfrm flipH="1">
            <a:off x="4504007" y="4980857"/>
            <a:ext cx="3200400" cy="810342"/>
          </a:xfrm>
        </p:spPr>
        <p:txBody>
          <a:bodyPr rtlCol="1" anchor="t">
            <a:normAutofit/>
          </a:bodyPr>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he-IL" noProof="0"/>
              <a:t>ערוך סגנונות טקסט של תבנית בסיס</a:t>
            </a:r>
          </a:p>
        </p:txBody>
      </p:sp>
      <p:sp>
        <p:nvSpPr>
          <p:cNvPr id="25" name="מציין מיקום טקסט 4"/>
          <p:cNvSpPr>
            <a:spLocks noGrp="1"/>
          </p:cNvSpPr>
          <p:nvPr>
            <p:ph type="body" sz="quarter" idx="13"/>
          </p:nvPr>
        </p:nvSpPr>
        <p:spPr>
          <a:xfrm flipH="1">
            <a:off x="1148692" y="4404595"/>
            <a:ext cx="3190741" cy="576262"/>
          </a:xfrm>
        </p:spPr>
        <p:txBody>
          <a:bodyPr rtlCol="1" anchor="b">
            <a:noAutofit/>
          </a:bodyPr>
          <a:lstStyle>
            <a:lvl1pPr marL="0" indent="0" algn="r" rtl="1">
              <a:lnSpc>
                <a:spcPct val="90000"/>
              </a:lnSpc>
              <a:buNone/>
              <a:defRPr sz="2000" b="0" cap="all" baseline="0">
                <a:solidFill>
                  <a:schemeClr val="tx1"/>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ערוך סגנונות טקסט של תבנית בסיס</a:t>
            </a:r>
          </a:p>
        </p:txBody>
      </p:sp>
      <p:sp>
        <p:nvSpPr>
          <p:cNvPr id="26" name="מציין מיקום תמונה 2"/>
          <p:cNvSpPr>
            <a:spLocks noGrp="1" noChangeAspect="1"/>
          </p:cNvSpPr>
          <p:nvPr>
            <p:ph type="pic" idx="22"/>
          </p:nvPr>
        </p:nvSpPr>
        <p:spPr>
          <a:xfrm flipH="1">
            <a:off x="1144589"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1" anchor="t">
            <a:normAutofit/>
          </a:bodyPr>
          <a:lstStyle>
            <a:lvl1pPr algn="r" rtl="1">
              <a:buNone/>
              <a:defRPr lang="en-US" sz="2000" dirty="0"/>
            </a:lvl1pPr>
          </a:lstStyle>
          <a:p>
            <a:pPr marL="0" lvl="0" indent="0" rtl="1">
              <a:buNone/>
            </a:pPr>
            <a:r>
              <a:rPr lang="he-IL" noProof="0"/>
              <a:t>לחץ על הסמל כדי להוסיף תמונה</a:t>
            </a:r>
          </a:p>
        </p:txBody>
      </p:sp>
      <p:sp>
        <p:nvSpPr>
          <p:cNvPr id="27" name="מציין מיקום טקסט 3"/>
          <p:cNvSpPr>
            <a:spLocks noGrp="1"/>
          </p:cNvSpPr>
          <p:nvPr>
            <p:ph type="body" sz="half" idx="20"/>
          </p:nvPr>
        </p:nvSpPr>
        <p:spPr>
          <a:xfrm flipH="1">
            <a:off x="1144590" y="4980854"/>
            <a:ext cx="3194968" cy="810345"/>
          </a:xfrm>
        </p:spPr>
        <p:txBody>
          <a:bodyPr rtlCol="1" anchor="t">
            <a:normAutofit/>
          </a:bodyPr>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he-IL" noProof="0"/>
              <a:t>ערוך סגנונות טקסט של תבנית בסיס</a:t>
            </a:r>
          </a:p>
        </p:txBody>
      </p:sp>
      <p:sp>
        <p:nvSpPr>
          <p:cNvPr id="3" name="מציין מיקום של תאריך 2"/>
          <p:cNvSpPr>
            <a:spLocks noGrp="1"/>
          </p:cNvSpPr>
          <p:nvPr>
            <p:ph type="dt" sz="half" idx="10"/>
          </p:nvPr>
        </p:nvSpPr>
        <p:spPr>
          <a:xfrm flipH="1">
            <a:off x="1991879" y="5883276"/>
            <a:ext cx="2743200" cy="365125"/>
          </a:xfrm>
        </p:spPr>
        <p:txBody>
          <a:bodyPr rtlCol="1"/>
          <a:lstStyle>
            <a:lvl1pPr algn="l" rtl="1">
              <a:defRPr/>
            </a:lvl1pPr>
          </a:lstStyle>
          <a:p>
            <a:fld id="{7DBE4FF5-F44B-4CCA-91AA-B9DC5AAE62BE}" type="datetime1">
              <a:rPr lang="he-IL" smtClean="0"/>
              <a:pPr/>
              <a:t>ט'/תמוז/תשפ"ד</a:t>
            </a:fld>
            <a:endParaRPr lang="he-IL" dirty="0"/>
          </a:p>
        </p:txBody>
      </p:sp>
      <p:sp>
        <p:nvSpPr>
          <p:cNvPr id="4" name="מציין מיקום של כותרת תחתונה 3"/>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5" name="מציין מיקום של מספר שקופית 4"/>
          <p:cNvSpPr>
            <a:spLocks noGrp="1"/>
          </p:cNvSpPr>
          <p:nvPr>
            <p:ph type="sldNum" sz="quarter" idx="12"/>
          </p:nvPr>
        </p:nvSpPr>
        <p:spPr>
          <a:xfrm flipH="1">
            <a:off x="1144590" y="5883274"/>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144589" y="618518"/>
            <a:ext cx="9905998" cy="1478570"/>
          </a:xfrm>
        </p:spPr>
        <p:txBody>
          <a:bodyPr rtlCol="1"/>
          <a:lstStyle>
            <a:lvl1pPr algn="r" rtl="1">
              <a:defRPr/>
            </a:lvl1pPr>
          </a:lstStyle>
          <a:p>
            <a:pPr rtl="1"/>
            <a:r>
              <a:rPr lang="he-IL" noProof="0"/>
              <a:t>לחץ כדי לערוך סגנון כותרת של תבנית בסיס</a:t>
            </a:r>
          </a:p>
        </p:txBody>
      </p:sp>
      <p:sp>
        <p:nvSpPr>
          <p:cNvPr id="3" name="מציין מיקום טקסט אנכי 2"/>
          <p:cNvSpPr>
            <a:spLocks noGrp="1"/>
          </p:cNvSpPr>
          <p:nvPr>
            <p:ph type="body" orient="vert" idx="1"/>
          </p:nvPr>
        </p:nvSpPr>
        <p:spPr>
          <a:xfrm flipH="1">
            <a:off x="1144589" y="2249487"/>
            <a:ext cx="9905999" cy="3541714"/>
          </a:xfrm>
        </p:spPr>
        <p:txBody>
          <a:bodyPr vert="eaVert" rtlCol="1" anchor="t"/>
          <a:lstStyle>
            <a:lvl1pPr algn="r" rtl="1">
              <a:defRPr/>
            </a:lvl1pPr>
            <a:lvl2pPr algn="r" rtl="1">
              <a:defRPr/>
            </a:lvl2pPr>
            <a:lvl3pPr algn="r" rtl="1">
              <a:defRPr/>
            </a:lvl3pPr>
            <a:lvl4pPr algn="r" rtl="1">
              <a:defRPr/>
            </a:lvl4pPr>
            <a:lvl5pPr algn="r" rtl="1">
              <a:defRPr/>
            </a:lvl5pPr>
          </a:lstStyle>
          <a:p>
            <a:pPr lvl="0" rtl="1"/>
            <a:r>
              <a:rPr lang="he-IL" noProof="0"/>
              <a:t>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4" name="מציין מיקום של תאריך 3"/>
          <p:cNvSpPr>
            <a:spLocks noGrp="1"/>
          </p:cNvSpPr>
          <p:nvPr>
            <p:ph type="dt" sz="half" idx="10"/>
          </p:nvPr>
        </p:nvSpPr>
        <p:spPr>
          <a:xfrm flipH="1">
            <a:off x="1991879" y="5883276"/>
            <a:ext cx="2743200" cy="365125"/>
          </a:xfrm>
        </p:spPr>
        <p:txBody>
          <a:bodyPr rtlCol="1"/>
          <a:lstStyle>
            <a:lvl1pPr algn="l" rtl="1">
              <a:defRPr/>
            </a:lvl1pPr>
          </a:lstStyle>
          <a:p>
            <a:fld id="{3524290B-D79F-4E6A-8649-CB83060F5FCB}" type="datetime1">
              <a:rPr lang="he-IL" smtClean="0"/>
              <a:pPr/>
              <a:t>ט'/תמוז/תשפ"ד</a:t>
            </a:fld>
            <a:endParaRPr lang="he-IL" dirty="0"/>
          </a:p>
        </p:txBody>
      </p:sp>
      <p:sp>
        <p:nvSpPr>
          <p:cNvPr id="5" name="מציין מיקום של כותרת תחתונה 4"/>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6" name="מציין מיקום של מספר שקופית 5"/>
          <p:cNvSpPr>
            <a:spLocks noGrp="1"/>
          </p:cNvSpPr>
          <p:nvPr>
            <p:ph type="sldNum" sz="quarter" idx="12"/>
          </p:nvPr>
        </p:nvSpPr>
        <p:spPr>
          <a:xfrm flipH="1">
            <a:off x="1144590" y="5883274"/>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p:cNvSpPr>
            <a:spLocks noGrp="1"/>
          </p:cNvSpPr>
          <p:nvPr>
            <p:ph type="title" orient="vert"/>
          </p:nvPr>
        </p:nvSpPr>
        <p:spPr>
          <a:xfrm flipH="1">
            <a:off x="1144589" y="609599"/>
            <a:ext cx="2005011" cy="5181601"/>
          </a:xfrm>
        </p:spPr>
        <p:txBody>
          <a:bodyPr vert="vert270" rtlCol="1"/>
          <a:lstStyle>
            <a:lvl1pPr algn="r" rtl="1">
              <a:defRPr/>
            </a:lvl1pPr>
          </a:lstStyle>
          <a:p>
            <a:pPr rtl="1"/>
            <a:r>
              <a:rPr lang="he-IL" noProof="0"/>
              <a:t>לחץ כדי לערוך סגנון כותרת של תבנית בסיס</a:t>
            </a:r>
            <a:endParaRPr lang="he-IL" noProof="0" dirty="0"/>
          </a:p>
        </p:txBody>
      </p:sp>
      <p:sp>
        <p:nvSpPr>
          <p:cNvPr id="3" name="מציין מיקום טקסט אנכי 2"/>
          <p:cNvSpPr>
            <a:spLocks noGrp="1"/>
          </p:cNvSpPr>
          <p:nvPr>
            <p:ph type="body" orient="vert" idx="1"/>
          </p:nvPr>
        </p:nvSpPr>
        <p:spPr>
          <a:xfrm flipH="1">
            <a:off x="3302000" y="609599"/>
            <a:ext cx="7748590" cy="5181601"/>
          </a:xfrm>
        </p:spPr>
        <p:txBody>
          <a:bodyPr vert="vert270" rtlCol="1"/>
          <a:lstStyle>
            <a:lvl1pPr algn="r" rtl="1">
              <a:defRPr/>
            </a:lvl1pPr>
            <a:lvl2pPr algn="r" rtl="1">
              <a:defRPr/>
            </a:lvl2pPr>
            <a:lvl3pPr algn="r" rtl="1">
              <a:defRPr/>
            </a:lvl3pPr>
            <a:lvl4pPr algn="r" rtl="1">
              <a:defRPr/>
            </a:lvl4pPr>
            <a:lvl5pPr algn="r" rtl="1">
              <a:defRPr/>
            </a:lvl5pPr>
          </a:lstStyle>
          <a:p>
            <a:pPr lvl="0" rtl="1"/>
            <a:r>
              <a:rPr lang="he-IL" noProof="0"/>
              <a:t>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endParaRPr lang="he-IL" noProof="0" dirty="0"/>
          </a:p>
        </p:txBody>
      </p:sp>
      <p:sp>
        <p:nvSpPr>
          <p:cNvPr id="4" name="מציין מיקום של תאריך 3"/>
          <p:cNvSpPr>
            <a:spLocks noGrp="1"/>
          </p:cNvSpPr>
          <p:nvPr>
            <p:ph type="dt" sz="half" idx="10"/>
          </p:nvPr>
        </p:nvSpPr>
        <p:spPr>
          <a:xfrm flipH="1">
            <a:off x="1991879" y="5883276"/>
            <a:ext cx="2743200" cy="365125"/>
          </a:xfrm>
        </p:spPr>
        <p:txBody>
          <a:bodyPr rtlCol="1"/>
          <a:lstStyle>
            <a:lvl1pPr algn="l" rtl="1">
              <a:defRPr/>
            </a:lvl1pPr>
          </a:lstStyle>
          <a:p>
            <a:fld id="{37A48156-62EA-4138-8447-7D434AEFE61E}" type="datetime1">
              <a:rPr lang="he-IL" smtClean="0"/>
              <a:pPr/>
              <a:t>ט'/תמוז/תשפ"ד</a:t>
            </a:fld>
            <a:endParaRPr lang="he-IL"/>
          </a:p>
        </p:txBody>
      </p:sp>
      <p:sp>
        <p:nvSpPr>
          <p:cNvPr id="5" name="מציין מיקום של כותרת תחתונה 4"/>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6" name="מציין מיקום של מספר שקופית 5"/>
          <p:cNvSpPr>
            <a:spLocks noGrp="1"/>
          </p:cNvSpPr>
          <p:nvPr>
            <p:ph type="sldNum" sz="quarter" idx="12"/>
          </p:nvPr>
        </p:nvSpPr>
        <p:spPr>
          <a:xfrm flipH="1">
            <a:off x="1144590" y="5883274"/>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144589" y="618518"/>
            <a:ext cx="9905998" cy="1478570"/>
          </a:xfrm>
        </p:spPr>
        <p:txBody>
          <a:bodyPr rtlCol="1"/>
          <a:lstStyle>
            <a:lvl1pPr algn="r" rtl="1">
              <a:defRPr/>
            </a:lvl1pPr>
          </a:lstStyle>
          <a:p>
            <a:pPr rtl="1"/>
            <a:r>
              <a:rPr lang="he-IL" noProof="0"/>
              <a:t>לחץ כדי לערוך סגנון כותרת של תבנית בסיס</a:t>
            </a:r>
          </a:p>
        </p:txBody>
      </p:sp>
      <p:sp>
        <p:nvSpPr>
          <p:cNvPr id="3" name="מציין מיקום תוכן 2"/>
          <p:cNvSpPr>
            <a:spLocks noGrp="1"/>
          </p:cNvSpPr>
          <p:nvPr>
            <p:ph idx="1"/>
          </p:nvPr>
        </p:nvSpPr>
        <p:spPr>
          <a:xfrm flipH="1">
            <a:off x="1144589" y="2249487"/>
            <a:ext cx="9905999" cy="3541714"/>
          </a:xfrm>
        </p:spPr>
        <p:txBody>
          <a:bodyPr rtlCol="1"/>
          <a:lstStyle>
            <a:lvl1pPr algn="r" rtl="1">
              <a:defRPr/>
            </a:lvl1pPr>
            <a:lvl2pPr algn="r" rtl="1">
              <a:defRPr/>
            </a:lvl2pPr>
            <a:lvl3pPr algn="r" rtl="1">
              <a:defRPr/>
            </a:lvl3pPr>
            <a:lvl4pPr algn="r" rtl="1">
              <a:defRPr/>
            </a:lvl4pPr>
            <a:lvl5pPr algn="r" rtl="1">
              <a:defRPr/>
            </a:lvl5pPr>
          </a:lstStyle>
          <a:p>
            <a:pPr lvl="0" rtl="1"/>
            <a:r>
              <a:rPr lang="he-IL" noProof="0"/>
              <a:t>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4" name="מציין מיקום של תאריך 3"/>
          <p:cNvSpPr>
            <a:spLocks noGrp="1"/>
          </p:cNvSpPr>
          <p:nvPr>
            <p:ph type="dt" sz="half" idx="10"/>
          </p:nvPr>
        </p:nvSpPr>
        <p:spPr>
          <a:xfrm flipH="1">
            <a:off x="1991879" y="5883276"/>
            <a:ext cx="2743200" cy="365125"/>
          </a:xfrm>
        </p:spPr>
        <p:txBody>
          <a:bodyPr rtlCol="1"/>
          <a:lstStyle>
            <a:lvl1pPr algn="l" rtl="1">
              <a:defRPr/>
            </a:lvl1pPr>
          </a:lstStyle>
          <a:p>
            <a:fld id="{7D477ECB-42B6-4C5D-9209-3813B74788FC}" type="datetime1">
              <a:rPr lang="he-IL" smtClean="0"/>
              <a:pPr/>
              <a:t>ט'/תמוז/תשפ"ד</a:t>
            </a:fld>
            <a:endParaRPr lang="he-IL" dirty="0"/>
          </a:p>
        </p:txBody>
      </p:sp>
      <p:sp>
        <p:nvSpPr>
          <p:cNvPr id="5" name="מציין מיקום של כותרת תחתונה 4"/>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6" name="מציין מיקום של מספר שקופית 5"/>
          <p:cNvSpPr>
            <a:spLocks noGrp="1"/>
          </p:cNvSpPr>
          <p:nvPr>
            <p:ph type="sldNum" sz="quarter" idx="12"/>
          </p:nvPr>
        </p:nvSpPr>
        <p:spPr>
          <a:xfrm flipH="1">
            <a:off x="1144590" y="5883274"/>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144589" y="1419226"/>
            <a:ext cx="9906000" cy="2852737"/>
          </a:xfrm>
        </p:spPr>
        <p:txBody>
          <a:bodyPr rtlCol="1" anchor="b">
            <a:normAutofit/>
          </a:bodyPr>
          <a:lstStyle>
            <a:lvl1pPr algn="r" rtl="1">
              <a:defRPr sz="3600"/>
            </a:lvl1pPr>
          </a:lstStyle>
          <a:p>
            <a:pPr rtl="1"/>
            <a:r>
              <a:rPr lang="he-IL" noProof="0"/>
              <a:t>לחץ כדי לערוך סגנון כותרת של תבנית בסיס</a:t>
            </a:r>
          </a:p>
        </p:txBody>
      </p:sp>
      <p:sp>
        <p:nvSpPr>
          <p:cNvPr id="3" name="מציין מיקום טקסט 2"/>
          <p:cNvSpPr>
            <a:spLocks noGrp="1"/>
          </p:cNvSpPr>
          <p:nvPr>
            <p:ph type="body" idx="1"/>
          </p:nvPr>
        </p:nvSpPr>
        <p:spPr>
          <a:xfrm flipH="1">
            <a:off x="1144589" y="4424362"/>
            <a:ext cx="9906000" cy="1374776"/>
          </a:xfrm>
        </p:spPr>
        <p:txBody>
          <a:bodyPr rtlCol="1">
            <a:normAutofit/>
          </a:bodyPr>
          <a:lstStyle>
            <a:lvl1pPr marL="0" indent="0" algn="r" rtl="1">
              <a:buNone/>
              <a:defRPr sz="1800" cap="all" baseline="0">
                <a:solidFill>
                  <a:schemeClr val="tx1">
                    <a:tint val="75000"/>
                  </a:schemeClr>
                </a:solidFill>
              </a:defRPr>
            </a:lvl1pPr>
            <a:lvl2pPr marL="457200" indent="0" algn="r" rtl="1">
              <a:buNone/>
              <a:defRPr sz="1800">
                <a:solidFill>
                  <a:schemeClr val="tx1">
                    <a:tint val="75000"/>
                  </a:schemeClr>
                </a:solidFill>
              </a:defRPr>
            </a:lvl2pPr>
            <a:lvl3pPr marL="914400" indent="0" algn="r" rtl="1">
              <a:buNone/>
              <a:defRPr sz="1800">
                <a:solidFill>
                  <a:schemeClr val="tx1">
                    <a:tint val="75000"/>
                  </a:schemeClr>
                </a:solidFill>
              </a:defRPr>
            </a:lvl3pPr>
            <a:lvl4pPr marL="1371600" indent="0" algn="r" rtl="1">
              <a:buNone/>
              <a:defRPr sz="1600">
                <a:solidFill>
                  <a:schemeClr val="tx1">
                    <a:tint val="75000"/>
                  </a:schemeClr>
                </a:solidFill>
              </a:defRPr>
            </a:lvl4pPr>
            <a:lvl5pPr marL="1828800" indent="0" algn="r" rtl="1">
              <a:buNone/>
              <a:defRPr sz="1600">
                <a:solidFill>
                  <a:schemeClr val="tx1">
                    <a:tint val="75000"/>
                  </a:schemeClr>
                </a:solidFill>
              </a:defRPr>
            </a:lvl5pPr>
            <a:lvl6pPr marL="2286000" indent="0" algn="r" rtl="1">
              <a:buNone/>
              <a:defRPr sz="1600">
                <a:solidFill>
                  <a:schemeClr val="tx1">
                    <a:tint val="75000"/>
                  </a:schemeClr>
                </a:solidFill>
              </a:defRPr>
            </a:lvl6pPr>
            <a:lvl7pPr marL="2743200" indent="0" algn="r" rtl="1">
              <a:buNone/>
              <a:defRPr sz="1600">
                <a:solidFill>
                  <a:schemeClr val="tx1">
                    <a:tint val="75000"/>
                  </a:schemeClr>
                </a:solidFill>
              </a:defRPr>
            </a:lvl7pPr>
            <a:lvl8pPr marL="3200400" indent="0" algn="r" rtl="1">
              <a:buNone/>
              <a:defRPr sz="1600">
                <a:solidFill>
                  <a:schemeClr val="tx1">
                    <a:tint val="75000"/>
                  </a:schemeClr>
                </a:solidFill>
              </a:defRPr>
            </a:lvl8pPr>
            <a:lvl9pPr marL="3657600" indent="0" algn="r" rtl="1">
              <a:buNone/>
              <a:defRPr sz="1600">
                <a:solidFill>
                  <a:schemeClr val="tx1">
                    <a:tint val="75000"/>
                  </a:schemeClr>
                </a:solidFill>
              </a:defRPr>
            </a:lvl9pPr>
          </a:lstStyle>
          <a:p>
            <a:pPr lvl="0" rtl="1"/>
            <a:r>
              <a:rPr lang="he-IL" noProof="0"/>
              <a:t>ערוך סגנונות טקסט של תבנית בסיס</a:t>
            </a:r>
          </a:p>
        </p:txBody>
      </p:sp>
      <p:sp>
        <p:nvSpPr>
          <p:cNvPr id="4" name="מציין מיקום של תאריך 3"/>
          <p:cNvSpPr>
            <a:spLocks noGrp="1"/>
          </p:cNvSpPr>
          <p:nvPr>
            <p:ph type="dt" sz="half" idx="10"/>
          </p:nvPr>
        </p:nvSpPr>
        <p:spPr>
          <a:xfrm flipH="1">
            <a:off x="1991879" y="5883276"/>
            <a:ext cx="2743200" cy="365125"/>
          </a:xfrm>
        </p:spPr>
        <p:txBody>
          <a:bodyPr rtlCol="1"/>
          <a:lstStyle>
            <a:lvl1pPr algn="l" rtl="1">
              <a:defRPr/>
            </a:lvl1pPr>
          </a:lstStyle>
          <a:p>
            <a:fld id="{184F023C-8957-4F10-A36F-059AD88CD17F}" type="datetime1">
              <a:rPr lang="he-IL" smtClean="0"/>
              <a:pPr/>
              <a:t>ט'/תמוז/תשפ"ד</a:t>
            </a:fld>
            <a:endParaRPr lang="he-IL" dirty="0"/>
          </a:p>
        </p:txBody>
      </p:sp>
      <p:sp>
        <p:nvSpPr>
          <p:cNvPr id="5" name="מציין מיקום של כותרת תחתונה 4"/>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6" name="מציין מיקום של מספר שקופית 5"/>
          <p:cNvSpPr>
            <a:spLocks noGrp="1"/>
          </p:cNvSpPr>
          <p:nvPr>
            <p:ph type="sldNum" sz="quarter" idx="12"/>
          </p:nvPr>
        </p:nvSpPr>
        <p:spPr>
          <a:xfrm flipH="1">
            <a:off x="1144590" y="5883274"/>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144589" y="618518"/>
            <a:ext cx="9905998" cy="1478570"/>
          </a:xfrm>
        </p:spPr>
        <p:txBody>
          <a:bodyPr rtlCol="1"/>
          <a:lstStyle>
            <a:lvl1pPr algn="r" rtl="1">
              <a:defRPr/>
            </a:lvl1pPr>
          </a:lstStyle>
          <a:p>
            <a:pPr rtl="1"/>
            <a:r>
              <a:rPr lang="he-IL" noProof="0"/>
              <a:t>לחץ כדי לערוך סגנון כותרת של תבנית בסיס</a:t>
            </a:r>
          </a:p>
        </p:txBody>
      </p:sp>
      <p:sp>
        <p:nvSpPr>
          <p:cNvPr id="3" name="מציין מיקום תוכן 2"/>
          <p:cNvSpPr>
            <a:spLocks noGrp="1"/>
          </p:cNvSpPr>
          <p:nvPr>
            <p:ph sz="half" idx="1"/>
          </p:nvPr>
        </p:nvSpPr>
        <p:spPr>
          <a:xfrm flipH="1">
            <a:off x="6172201" y="2249486"/>
            <a:ext cx="4878389" cy="3541714"/>
          </a:xfrm>
        </p:spPr>
        <p:txBody>
          <a:bodyPr rtlCol="1"/>
          <a:lstStyle>
            <a:lvl1pPr algn="r" rtl="1">
              <a:defRPr/>
            </a:lvl1pPr>
            <a:lvl2pPr algn="r" rtl="1">
              <a:defRPr/>
            </a:lvl2pPr>
            <a:lvl3pPr algn="r" rtl="1">
              <a:defRPr/>
            </a:lvl3pPr>
            <a:lvl4pPr algn="r" rtl="1">
              <a:defRPr/>
            </a:lvl4pPr>
            <a:lvl5pPr algn="r" rtl="1">
              <a:defRPr/>
            </a:lvl5pPr>
          </a:lstStyle>
          <a:p>
            <a:pPr lvl="0" rtl="1"/>
            <a:r>
              <a:rPr lang="he-IL" noProof="0"/>
              <a:t>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4" name="מציין מיקום תוכן 3"/>
          <p:cNvSpPr>
            <a:spLocks noGrp="1"/>
          </p:cNvSpPr>
          <p:nvPr>
            <p:ph sz="half" idx="2"/>
          </p:nvPr>
        </p:nvSpPr>
        <p:spPr>
          <a:xfrm flipH="1">
            <a:off x="1144589" y="2249486"/>
            <a:ext cx="4875211" cy="3541714"/>
          </a:xfrm>
        </p:spPr>
        <p:txBody>
          <a:bodyPr rtlCol="1"/>
          <a:lstStyle>
            <a:lvl1pPr algn="r" rtl="1">
              <a:defRPr/>
            </a:lvl1pPr>
            <a:lvl2pPr algn="r" rtl="1">
              <a:defRPr/>
            </a:lvl2pPr>
            <a:lvl3pPr algn="r" rtl="1">
              <a:defRPr/>
            </a:lvl3pPr>
            <a:lvl4pPr algn="r" rtl="1">
              <a:defRPr/>
            </a:lvl4pPr>
            <a:lvl5pPr algn="r" rtl="1">
              <a:defRPr/>
            </a:lvl5pPr>
          </a:lstStyle>
          <a:p>
            <a:pPr lvl="0" rtl="1"/>
            <a:r>
              <a:rPr lang="he-IL" noProof="0"/>
              <a:t>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5" name="מציין מיקום של תאריך 4"/>
          <p:cNvSpPr>
            <a:spLocks noGrp="1"/>
          </p:cNvSpPr>
          <p:nvPr>
            <p:ph type="dt" sz="half" idx="10"/>
          </p:nvPr>
        </p:nvSpPr>
        <p:spPr>
          <a:xfrm flipH="1">
            <a:off x="1991879" y="5883276"/>
            <a:ext cx="2743200" cy="365125"/>
          </a:xfrm>
        </p:spPr>
        <p:txBody>
          <a:bodyPr rtlCol="1"/>
          <a:lstStyle>
            <a:lvl1pPr algn="l" rtl="1">
              <a:defRPr/>
            </a:lvl1pPr>
          </a:lstStyle>
          <a:p>
            <a:fld id="{56218549-98D4-46B7-AF66-FD51EB1B52D8}" type="datetime1">
              <a:rPr lang="he-IL" smtClean="0"/>
              <a:pPr/>
              <a:t>ט'/תמוז/תשפ"ד</a:t>
            </a:fld>
            <a:endParaRPr lang="he-IL" dirty="0"/>
          </a:p>
        </p:txBody>
      </p:sp>
      <p:sp>
        <p:nvSpPr>
          <p:cNvPr id="6" name="מציין מיקום של כותרת תחתונה 5"/>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7" name="מציין מיקום של מספר שקופית 6"/>
          <p:cNvSpPr>
            <a:spLocks noGrp="1"/>
          </p:cNvSpPr>
          <p:nvPr>
            <p:ph type="sldNum" sz="quarter" idx="12"/>
          </p:nvPr>
        </p:nvSpPr>
        <p:spPr>
          <a:xfrm flipH="1">
            <a:off x="1144590" y="5883274"/>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144589" y="619126"/>
            <a:ext cx="9906000" cy="1477961"/>
          </a:xfrm>
        </p:spPr>
        <p:txBody>
          <a:bodyPr rtlCol="1"/>
          <a:lstStyle>
            <a:lvl1pPr algn="r" rtl="1">
              <a:defRPr/>
            </a:lvl1pPr>
          </a:lstStyle>
          <a:p>
            <a:pPr rtl="1"/>
            <a:r>
              <a:rPr lang="he-IL" noProof="0"/>
              <a:t>לחץ כדי לערוך סגנון כותרת של תבנית בסיס</a:t>
            </a:r>
          </a:p>
        </p:txBody>
      </p:sp>
      <p:sp>
        <p:nvSpPr>
          <p:cNvPr id="3" name="מציין מיקום טקסט 2"/>
          <p:cNvSpPr>
            <a:spLocks noGrp="1"/>
          </p:cNvSpPr>
          <p:nvPr>
            <p:ph type="body" idx="1"/>
          </p:nvPr>
        </p:nvSpPr>
        <p:spPr>
          <a:xfrm flipH="1">
            <a:off x="6172198" y="2249486"/>
            <a:ext cx="4649783" cy="823912"/>
          </a:xfrm>
        </p:spPr>
        <p:txBody>
          <a:bodyPr rtlCol="1" anchor="b"/>
          <a:lstStyle>
            <a:lvl1pPr marL="0" indent="0" algn="r" rtl="1">
              <a:lnSpc>
                <a:spcPct val="90000"/>
              </a:lnSpc>
              <a:buNone/>
              <a:defRPr sz="2400" b="0" cap="all" baseline="0">
                <a:solidFill>
                  <a:schemeClr val="tx1"/>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ערוך סגנונות טקסט של תבנית בסיס</a:t>
            </a:r>
          </a:p>
        </p:txBody>
      </p:sp>
      <p:sp>
        <p:nvSpPr>
          <p:cNvPr id="4" name="מציין מיקום תוכן 3"/>
          <p:cNvSpPr>
            <a:spLocks noGrp="1"/>
          </p:cNvSpPr>
          <p:nvPr>
            <p:ph sz="half" idx="2"/>
          </p:nvPr>
        </p:nvSpPr>
        <p:spPr>
          <a:xfrm flipH="1">
            <a:off x="6172199" y="3073397"/>
            <a:ext cx="4878391" cy="2717801"/>
          </a:xfrm>
        </p:spPr>
        <p:txBody>
          <a:bodyPr rtlCol="1"/>
          <a:lstStyle>
            <a:lvl1pPr algn="r" rtl="1">
              <a:defRPr/>
            </a:lvl1pPr>
            <a:lvl2pPr algn="r" rtl="1">
              <a:defRPr/>
            </a:lvl2pPr>
            <a:lvl3pPr algn="r" rtl="1">
              <a:defRPr/>
            </a:lvl3pPr>
            <a:lvl4pPr algn="r" rtl="1">
              <a:defRPr/>
            </a:lvl4pPr>
            <a:lvl5pPr algn="r" rtl="1">
              <a:defRPr/>
            </a:lvl5pPr>
          </a:lstStyle>
          <a:p>
            <a:pPr lvl="0" rtl="1"/>
            <a:r>
              <a:rPr lang="he-IL" noProof="0"/>
              <a:t>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5" name="מציין מיקום טקסט 4"/>
          <p:cNvSpPr>
            <a:spLocks noGrp="1"/>
          </p:cNvSpPr>
          <p:nvPr>
            <p:ph type="body" sz="quarter" idx="3"/>
          </p:nvPr>
        </p:nvSpPr>
        <p:spPr>
          <a:xfrm flipH="1">
            <a:off x="1144590" y="2249485"/>
            <a:ext cx="4646602" cy="823912"/>
          </a:xfrm>
        </p:spPr>
        <p:txBody>
          <a:bodyPr rtlCol="1" anchor="b"/>
          <a:lstStyle>
            <a:lvl1pPr marL="0" indent="0" algn="r" rtl="1">
              <a:lnSpc>
                <a:spcPct val="90000"/>
              </a:lnSpc>
              <a:buNone/>
              <a:defRPr sz="2400" b="0" cap="all" baseline="0">
                <a:solidFill>
                  <a:schemeClr val="tx1"/>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ערוך סגנונות טקסט של תבנית בסיס</a:t>
            </a:r>
          </a:p>
        </p:txBody>
      </p:sp>
      <p:sp>
        <p:nvSpPr>
          <p:cNvPr id="6" name="מציין מיקום תוכן 5"/>
          <p:cNvSpPr>
            <a:spLocks noGrp="1"/>
          </p:cNvSpPr>
          <p:nvPr>
            <p:ph sz="quarter" idx="4"/>
          </p:nvPr>
        </p:nvSpPr>
        <p:spPr>
          <a:xfrm flipH="1">
            <a:off x="1144590" y="3073397"/>
            <a:ext cx="4875210" cy="2717801"/>
          </a:xfrm>
        </p:spPr>
        <p:txBody>
          <a:bodyPr rtlCol="1"/>
          <a:lstStyle>
            <a:lvl1pPr algn="r" rtl="1">
              <a:defRPr/>
            </a:lvl1pPr>
            <a:lvl2pPr algn="r" rtl="1">
              <a:defRPr/>
            </a:lvl2pPr>
            <a:lvl3pPr algn="r" rtl="1">
              <a:defRPr/>
            </a:lvl3pPr>
            <a:lvl4pPr algn="r" rtl="1">
              <a:defRPr/>
            </a:lvl4pPr>
            <a:lvl5pPr algn="r" rtl="1">
              <a:defRPr/>
            </a:lvl5pPr>
          </a:lstStyle>
          <a:p>
            <a:pPr lvl="0" rtl="1"/>
            <a:r>
              <a:rPr lang="he-IL" noProof="0"/>
              <a:t>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7" name="מציין מיקום של תאריך 6"/>
          <p:cNvSpPr>
            <a:spLocks noGrp="1"/>
          </p:cNvSpPr>
          <p:nvPr>
            <p:ph type="dt" sz="half" idx="10"/>
          </p:nvPr>
        </p:nvSpPr>
        <p:spPr>
          <a:xfrm flipH="1">
            <a:off x="1991879" y="5883276"/>
            <a:ext cx="2743200" cy="365125"/>
          </a:xfrm>
        </p:spPr>
        <p:txBody>
          <a:bodyPr rtlCol="1"/>
          <a:lstStyle>
            <a:lvl1pPr algn="l" rtl="1">
              <a:defRPr/>
            </a:lvl1pPr>
          </a:lstStyle>
          <a:p>
            <a:fld id="{9A51332D-52A2-4926-8243-8BF41E61B455}" type="datetime1">
              <a:rPr lang="he-IL" smtClean="0"/>
              <a:pPr/>
              <a:t>ט'/תמוז/תשפ"ד</a:t>
            </a:fld>
            <a:endParaRPr lang="he-IL" dirty="0"/>
          </a:p>
        </p:txBody>
      </p:sp>
      <p:sp>
        <p:nvSpPr>
          <p:cNvPr id="8" name="מציין מיקום של כותרת תחתונה 7"/>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9" name="מציין מיקום של מספר שקופית 8"/>
          <p:cNvSpPr>
            <a:spLocks noGrp="1"/>
          </p:cNvSpPr>
          <p:nvPr>
            <p:ph type="sldNum" sz="quarter" idx="12"/>
          </p:nvPr>
        </p:nvSpPr>
        <p:spPr>
          <a:xfrm flipH="1">
            <a:off x="1144590" y="5883274"/>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144589" y="618518"/>
            <a:ext cx="9905998" cy="1478570"/>
          </a:xfrm>
        </p:spPr>
        <p:txBody>
          <a:bodyPr rtlCol="1"/>
          <a:lstStyle>
            <a:lvl1pPr algn="r" rtl="1">
              <a:defRPr/>
            </a:lvl1pPr>
          </a:lstStyle>
          <a:p>
            <a:pPr rtl="1"/>
            <a:r>
              <a:rPr lang="he-IL" noProof="0"/>
              <a:t>לחץ כדי לערוך סגנון כותרת של תבנית בסיס</a:t>
            </a:r>
          </a:p>
        </p:txBody>
      </p:sp>
      <p:sp>
        <p:nvSpPr>
          <p:cNvPr id="3" name="מציין מיקום של תאריך 2"/>
          <p:cNvSpPr>
            <a:spLocks noGrp="1"/>
          </p:cNvSpPr>
          <p:nvPr>
            <p:ph type="dt" sz="half" idx="10"/>
          </p:nvPr>
        </p:nvSpPr>
        <p:spPr>
          <a:xfrm flipH="1">
            <a:off x="1991879" y="5883276"/>
            <a:ext cx="2743200" cy="365125"/>
          </a:xfrm>
        </p:spPr>
        <p:txBody>
          <a:bodyPr rtlCol="1"/>
          <a:lstStyle>
            <a:lvl1pPr algn="l" rtl="1">
              <a:defRPr/>
            </a:lvl1pPr>
          </a:lstStyle>
          <a:p>
            <a:fld id="{4BDC5572-C8CD-4C22-8BE9-5ABC9E6E0FFB}" type="datetime1">
              <a:rPr lang="he-IL" smtClean="0"/>
              <a:pPr/>
              <a:t>ט'/תמוז/תשפ"ד</a:t>
            </a:fld>
            <a:endParaRPr lang="he-IL" dirty="0"/>
          </a:p>
        </p:txBody>
      </p:sp>
      <p:sp>
        <p:nvSpPr>
          <p:cNvPr id="4" name="מציין מיקום של כותרת תחתונה 3"/>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5" name="מציין מיקום של מספר שקופית 4"/>
          <p:cNvSpPr>
            <a:spLocks noGrp="1"/>
          </p:cNvSpPr>
          <p:nvPr>
            <p:ph type="sldNum" sz="quarter" idx="12"/>
          </p:nvPr>
        </p:nvSpPr>
        <p:spPr>
          <a:xfrm flipH="1">
            <a:off x="1144590" y="5883274"/>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p:cNvSpPr>
            <a:spLocks noGrp="1"/>
          </p:cNvSpPr>
          <p:nvPr>
            <p:ph type="dt" sz="half" idx="10"/>
          </p:nvPr>
        </p:nvSpPr>
        <p:spPr>
          <a:xfrm flipH="1">
            <a:off x="1991879" y="5883276"/>
            <a:ext cx="2743200" cy="365125"/>
          </a:xfrm>
        </p:spPr>
        <p:txBody>
          <a:bodyPr rtlCol="1"/>
          <a:lstStyle>
            <a:lvl1pPr algn="l" rtl="1">
              <a:defRPr/>
            </a:lvl1pPr>
          </a:lstStyle>
          <a:p>
            <a:fld id="{BD4ED6F4-617C-42C6-BC92-3837712088ED}" type="datetime1">
              <a:rPr lang="he-IL" smtClean="0"/>
              <a:pPr/>
              <a:t>ט'/תמוז/תשפ"ד</a:t>
            </a:fld>
            <a:endParaRPr lang="he-IL" dirty="0"/>
          </a:p>
        </p:txBody>
      </p:sp>
      <p:sp>
        <p:nvSpPr>
          <p:cNvPr id="3" name="מציין מיקום של כותרת תחתונה 2"/>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4" name="מציין מיקום של מספר שקופית 3"/>
          <p:cNvSpPr>
            <a:spLocks noGrp="1"/>
          </p:cNvSpPr>
          <p:nvPr>
            <p:ph type="sldNum" sz="quarter" idx="12"/>
          </p:nvPr>
        </p:nvSpPr>
        <p:spPr>
          <a:xfrm flipH="1">
            <a:off x="1144590" y="5883274"/>
            <a:ext cx="771089" cy="365125"/>
          </a:xfrm>
        </p:spPr>
        <p:txBody>
          <a:bodyPr rtlCol="1"/>
          <a:lstStyle>
            <a:lvl1pPr algn="l" rtl="1">
              <a:defRPr/>
            </a:lvl1pPr>
          </a:lstStyle>
          <a:p>
            <a:fld id="{6D22F896-40B5-4ADD-8801-0D06FADFA095}" type="slidenum">
              <a:rPr lang="he-IL" smtClean="0"/>
              <a:pPr/>
              <a:t>‹#›</a:t>
            </a:fld>
            <a:endParaRPr lang="he-IL"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7189258" y="609601"/>
            <a:ext cx="3856037" cy="1639884"/>
          </a:xfrm>
        </p:spPr>
        <p:txBody>
          <a:bodyPr rtlCol="1" anchor="b"/>
          <a:lstStyle>
            <a:lvl1pPr algn="r" rtl="1">
              <a:defRPr sz="3200"/>
            </a:lvl1pPr>
          </a:lstStyle>
          <a:p>
            <a:pPr rtl="1"/>
            <a:r>
              <a:rPr lang="he-IL" noProof="0"/>
              <a:t>לחץ כדי לערוך סגנון כותרת של תבנית בסיס</a:t>
            </a:r>
          </a:p>
        </p:txBody>
      </p:sp>
      <p:sp>
        <p:nvSpPr>
          <p:cNvPr id="3" name="מציין מיקום תוכן 2"/>
          <p:cNvSpPr>
            <a:spLocks noGrp="1"/>
          </p:cNvSpPr>
          <p:nvPr>
            <p:ph idx="1"/>
          </p:nvPr>
        </p:nvSpPr>
        <p:spPr>
          <a:xfrm flipH="1">
            <a:off x="1144591" y="592666"/>
            <a:ext cx="5891209" cy="5198534"/>
          </a:xfrm>
        </p:spPr>
        <p:txBody>
          <a:bodyPr rtlCol="1" anchor="ctr"/>
          <a:lstStyle>
            <a:lvl1pPr algn="r" rtl="1">
              <a:defRPr/>
            </a:lvl1pPr>
            <a:lvl2pPr algn="r" rtl="1">
              <a:defRPr/>
            </a:lvl2pPr>
            <a:lvl3pPr algn="r" rtl="1">
              <a:defRPr/>
            </a:lvl3pPr>
            <a:lvl4pPr algn="r" rtl="1">
              <a:defRPr/>
            </a:lvl4pPr>
            <a:lvl5pPr algn="r" rtl="1">
              <a:defRPr/>
            </a:lvl5pPr>
          </a:lstStyle>
          <a:p>
            <a:pPr lvl="0" rtl="1"/>
            <a:r>
              <a:rPr lang="he-IL" noProof="0"/>
              <a:t>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4" name="מציין מיקום טקסט 3"/>
          <p:cNvSpPr>
            <a:spLocks noGrp="1"/>
          </p:cNvSpPr>
          <p:nvPr>
            <p:ph type="body" sz="half" idx="2"/>
          </p:nvPr>
        </p:nvSpPr>
        <p:spPr>
          <a:xfrm flipH="1">
            <a:off x="7189258" y="2249486"/>
            <a:ext cx="3856037" cy="3541714"/>
          </a:xfrm>
        </p:spPr>
        <p:txBody>
          <a:bodyPr rtlCol="1"/>
          <a:lstStyle>
            <a:lvl1pPr marL="0" indent="0" algn="r" rtl="1">
              <a:buNone/>
              <a:defRPr sz="1600"/>
            </a:lvl1pPr>
            <a:lvl2pPr marL="457200" indent="0" algn="r" rtl="1">
              <a:buNone/>
              <a:defRPr sz="1400"/>
            </a:lvl2pPr>
            <a:lvl3pPr marL="914400" indent="0" algn="r" rtl="1">
              <a:buNone/>
              <a:defRPr sz="1200"/>
            </a:lvl3pPr>
            <a:lvl4pPr marL="1371600" indent="0" algn="r" rtl="1">
              <a:buNone/>
              <a:defRPr sz="1000"/>
            </a:lvl4pPr>
            <a:lvl5pPr marL="1828800" indent="0" algn="r" rtl="1">
              <a:buNone/>
              <a:defRPr sz="1000"/>
            </a:lvl5pPr>
            <a:lvl6pPr marL="2286000" indent="0" algn="r" rtl="1">
              <a:buNone/>
              <a:defRPr sz="1000"/>
            </a:lvl6pPr>
            <a:lvl7pPr marL="2743200" indent="0" algn="r" rtl="1">
              <a:buNone/>
              <a:defRPr sz="1000"/>
            </a:lvl7pPr>
            <a:lvl8pPr marL="3200400" indent="0" algn="r" rtl="1">
              <a:buNone/>
              <a:defRPr sz="1000"/>
            </a:lvl8pPr>
            <a:lvl9pPr marL="3657600" indent="0" algn="r" rtl="1">
              <a:buNone/>
              <a:defRPr sz="1000"/>
            </a:lvl9pPr>
          </a:lstStyle>
          <a:p>
            <a:pPr lvl="0" rtl="1"/>
            <a:r>
              <a:rPr lang="he-IL" noProof="0"/>
              <a:t>ערוך סגנונות טקסט של תבנית בסיס</a:t>
            </a:r>
          </a:p>
        </p:txBody>
      </p:sp>
      <p:sp>
        <p:nvSpPr>
          <p:cNvPr id="5" name="מציין מיקום של תאריך 4"/>
          <p:cNvSpPr>
            <a:spLocks noGrp="1"/>
          </p:cNvSpPr>
          <p:nvPr>
            <p:ph type="dt" sz="half" idx="10"/>
          </p:nvPr>
        </p:nvSpPr>
        <p:spPr>
          <a:xfrm flipH="1">
            <a:off x="1991879" y="5883276"/>
            <a:ext cx="2743200" cy="365125"/>
          </a:xfrm>
        </p:spPr>
        <p:txBody>
          <a:bodyPr rtlCol="1"/>
          <a:lstStyle>
            <a:lvl1pPr algn="l" rtl="1">
              <a:defRPr/>
            </a:lvl1pPr>
          </a:lstStyle>
          <a:p>
            <a:fld id="{39B213C7-8788-4FA4-9BE4-A0783880B988}" type="datetime1">
              <a:rPr lang="he-IL" smtClean="0"/>
              <a:pPr/>
              <a:t>ט'/תמוז/תשפ"ד</a:t>
            </a:fld>
            <a:endParaRPr lang="he-IL"/>
          </a:p>
        </p:txBody>
      </p:sp>
      <p:sp>
        <p:nvSpPr>
          <p:cNvPr id="6" name="מציין מיקום של כותרת תחתונה 5"/>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7" name="מציין מיקום של מספר שקופית 6"/>
          <p:cNvSpPr>
            <a:spLocks noGrp="1"/>
          </p:cNvSpPr>
          <p:nvPr>
            <p:ph type="sldNum" sz="quarter" idx="12"/>
          </p:nvPr>
        </p:nvSpPr>
        <p:spPr>
          <a:xfrm flipH="1">
            <a:off x="1144590" y="5883274"/>
            <a:ext cx="771089" cy="365125"/>
          </a:xfrm>
        </p:spPr>
        <p:txBody>
          <a:bodyPr rtlCol="1"/>
          <a:lstStyle>
            <a:lvl1pPr algn="r" rtl="1">
              <a:defRPr/>
            </a:lvl1pPr>
          </a:lstStyle>
          <a:p>
            <a:pPr algn="l"/>
            <a:fld id="{6D22F896-40B5-4ADD-8801-0D06FADFA095}" type="slidenum">
              <a:rPr lang="he-IL" smtClean="0"/>
              <a:pPr algn="l"/>
              <a:t>‹#›</a:t>
            </a:fld>
            <a:endParaRPr lang="he-IL"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5116079" y="609600"/>
            <a:ext cx="5934508" cy="1639886"/>
          </a:xfrm>
        </p:spPr>
        <p:txBody>
          <a:bodyPr rtlCol="1" anchor="b"/>
          <a:lstStyle>
            <a:lvl1pPr algn="r" rtl="1">
              <a:defRPr sz="3200"/>
            </a:lvl1pPr>
          </a:lstStyle>
          <a:p>
            <a:pPr rtl="1"/>
            <a:r>
              <a:rPr lang="he-IL" noProof="0"/>
              <a:t>לחץ כדי לערוך סגנון כותרת של תבנית בסיס</a:t>
            </a:r>
          </a:p>
        </p:txBody>
      </p:sp>
      <p:sp>
        <p:nvSpPr>
          <p:cNvPr id="3" name="מציין מיקום תמונה 2"/>
          <p:cNvSpPr>
            <a:spLocks noGrp="1" noChangeAspect="1"/>
          </p:cNvSpPr>
          <p:nvPr>
            <p:ph type="pic" idx="1"/>
          </p:nvPr>
        </p:nvSpPr>
        <p:spPr>
          <a:xfrm flipH="1">
            <a:off x="1144589"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1" anchor="t"/>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rtl="1"/>
            <a:r>
              <a:rPr lang="he-IL" noProof="0"/>
              <a:t>לחץ על הסמל כדי להוסיף תמונה</a:t>
            </a:r>
          </a:p>
        </p:txBody>
      </p:sp>
      <p:sp>
        <p:nvSpPr>
          <p:cNvPr id="4" name="מציין מיקום טקסט 3"/>
          <p:cNvSpPr>
            <a:spLocks noGrp="1"/>
          </p:cNvSpPr>
          <p:nvPr>
            <p:ph type="body" sz="half" idx="2"/>
          </p:nvPr>
        </p:nvSpPr>
        <p:spPr>
          <a:xfrm flipH="1">
            <a:off x="5116079" y="2249486"/>
            <a:ext cx="5934511" cy="3541714"/>
          </a:xfrm>
        </p:spPr>
        <p:txBody>
          <a:bodyPr rtlCol="1"/>
          <a:lstStyle>
            <a:lvl1pPr marL="0" indent="0" algn="r" rtl="1">
              <a:buNone/>
              <a:defRPr sz="1600"/>
            </a:lvl1pPr>
            <a:lvl2pPr marL="457200" indent="0" algn="r" rtl="1">
              <a:buNone/>
              <a:defRPr sz="1400"/>
            </a:lvl2pPr>
            <a:lvl3pPr marL="914400" indent="0" algn="r" rtl="1">
              <a:buNone/>
              <a:defRPr sz="1200"/>
            </a:lvl3pPr>
            <a:lvl4pPr marL="1371600" indent="0" algn="r" rtl="1">
              <a:buNone/>
              <a:defRPr sz="1000"/>
            </a:lvl4pPr>
            <a:lvl5pPr marL="1828800" indent="0" algn="r" rtl="1">
              <a:buNone/>
              <a:defRPr sz="1000"/>
            </a:lvl5pPr>
            <a:lvl6pPr marL="2286000" indent="0" algn="r" rtl="1">
              <a:buNone/>
              <a:defRPr sz="1000"/>
            </a:lvl6pPr>
            <a:lvl7pPr marL="2743200" indent="0" algn="r" rtl="1">
              <a:buNone/>
              <a:defRPr sz="1000"/>
            </a:lvl7pPr>
            <a:lvl8pPr marL="3200400" indent="0" algn="r" rtl="1">
              <a:buNone/>
              <a:defRPr sz="1000"/>
            </a:lvl8pPr>
            <a:lvl9pPr marL="3657600" indent="0" algn="r" rtl="1">
              <a:buNone/>
              <a:defRPr sz="1000"/>
            </a:lvl9pPr>
          </a:lstStyle>
          <a:p>
            <a:pPr lvl="0" rtl="1"/>
            <a:r>
              <a:rPr lang="he-IL" noProof="0"/>
              <a:t>ערוך סגנונות טקסט של תבנית בסיס</a:t>
            </a:r>
          </a:p>
        </p:txBody>
      </p:sp>
      <p:sp>
        <p:nvSpPr>
          <p:cNvPr id="5" name="מציין מיקום של תאריך 4"/>
          <p:cNvSpPr>
            <a:spLocks noGrp="1"/>
          </p:cNvSpPr>
          <p:nvPr>
            <p:ph type="dt" sz="half" idx="10"/>
          </p:nvPr>
        </p:nvSpPr>
        <p:spPr>
          <a:xfrm flipH="1">
            <a:off x="1991879" y="5883276"/>
            <a:ext cx="2743200" cy="365125"/>
          </a:xfrm>
        </p:spPr>
        <p:txBody>
          <a:bodyPr rtlCol="1"/>
          <a:lstStyle>
            <a:lvl1pPr algn="l" rtl="1">
              <a:defRPr/>
            </a:lvl1pPr>
          </a:lstStyle>
          <a:p>
            <a:fld id="{A05234AA-01EB-44B6-971C-75FA2F48AA71}" type="datetime1">
              <a:rPr lang="he-IL" smtClean="0"/>
              <a:pPr/>
              <a:t>ט'/תמוז/תשפ"ד</a:t>
            </a:fld>
            <a:endParaRPr lang="he-IL" dirty="0"/>
          </a:p>
        </p:txBody>
      </p:sp>
      <p:sp>
        <p:nvSpPr>
          <p:cNvPr id="6" name="מציין מיקום של כותרת תחתונה 5"/>
          <p:cNvSpPr>
            <a:spLocks noGrp="1"/>
          </p:cNvSpPr>
          <p:nvPr>
            <p:ph type="ftr" sz="quarter" idx="11"/>
          </p:nvPr>
        </p:nvSpPr>
        <p:spPr>
          <a:xfrm flipH="1">
            <a:off x="4811280" y="5883275"/>
            <a:ext cx="6239309" cy="365125"/>
          </a:xfrm>
        </p:spPr>
        <p:txBody>
          <a:bodyPr rtlCol="1"/>
          <a:lstStyle>
            <a:lvl1pPr algn="r" rtl="1">
              <a:defRPr/>
            </a:lvl1pPr>
          </a:lstStyle>
          <a:p>
            <a:pPr rtl="1"/>
            <a:endParaRPr lang="he-IL" noProof="0"/>
          </a:p>
        </p:txBody>
      </p:sp>
      <p:sp>
        <p:nvSpPr>
          <p:cNvPr id="7" name="מציין מיקום של מספר שקופית 6"/>
          <p:cNvSpPr>
            <a:spLocks noGrp="1"/>
          </p:cNvSpPr>
          <p:nvPr>
            <p:ph type="sldNum" sz="quarter" idx="12"/>
          </p:nvPr>
        </p:nvSpPr>
        <p:spPr>
          <a:xfrm flipH="1">
            <a:off x="1144590" y="5883274"/>
            <a:ext cx="771089" cy="365125"/>
          </a:xfrm>
        </p:spPr>
        <p:txBody>
          <a:bodyPr rtlCol="1"/>
          <a:lstStyle>
            <a:lvl1pPr algn="r" rtl="1">
              <a:defRPr/>
            </a:lvl1pPr>
          </a:lstStyle>
          <a:p>
            <a:pPr algn="l"/>
            <a:fld id="{6D22F896-40B5-4ADD-8801-0D06FADFA095}" type="slidenum">
              <a:rPr lang="he-IL" smtClean="0"/>
              <a:pPr algn="l"/>
              <a:t>‹#›</a:t>
            </a:fld>
            <a:endParaRPr lang="he-IL"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תמונה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flipH="1">
            <a:off x="-3"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קבוצה 7"/>
          <p:cNvGrpSpPr/>
          <p:nvPr/>
        </p:nvGrpSpPr>
        <p:grpSpPr>
          <a:xfrm flipH="1">
            <a:off x="152400" y="0"/>
            <a:ext cx="12053888" cy="6858001"/>
            <a:chOff x="-14288" y="0"/>
            <a:chExt cx="12053888" cy="6858001"/>
          </a:xfrm>
        </p:grpSpPr>
        <p:grpSp>
          <p:nvGrpSpPr>
            <p:cNvPr id="9" name="קבוצה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מלבן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צורה חופשית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צורה חופשית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צורה חופשית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צורה חופשית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צורה חופשית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צורה חופשית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צורה חופשית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צורה חופשית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צורה חופשית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צורה חופשית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קו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צורה חופשית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צורה חופשית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צורה חופשית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צורה חופשית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מלבן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צורה חופשית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צורה חופשית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צורה חופשית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צורה חופשית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צורה חופשית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צורה חופשית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צורה חופשית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צורה חופשית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צורה חופשית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צורה חופשית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קבוצה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צורה חופשית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צורה חופשית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צורה חופשית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צורה חופשית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צורה חופשית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צורה חופשית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צורה חופשית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צורה חופשית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צורה חופשית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מלבן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מציין מיקום של כותרת 1"/>
          <p:cNvSpPr>
            <a:spLocks noGrp="1"/>
          </p:cNvSpPr>
          <p:nvPr>
            <p:ph type="title"/>
          </p:nvPr>
        </p:nvSpPr>
        <p:spPr>
          <a:xfrm flipH="1">
            <a:off x="1144589" y="618518"/>
            <a:ext cx="9905998" cy="1478570"/>
          </a:xfrm>
          <a:prstGeom prst="rect">
            <a:avLst/>
          </a:prstGeom>
        </p:spPr>
        <p:txBody>
          <a:bodyPr vert="horz" lIns="91440" tIns="45720" rIns="91440" bIns="45720" rtlCol="1" anchor="ctr">
            <a:normAutofit/>
          </a:bodyPr>
          <a:lstStyle/>
          <a:p>
            <a:pPr rtl="1"/>
            <a:endParaRPr lang="he-IL" noProof="0"/>
          </a:p>
        </p:txBody>
      </p:sp>
      <p:sp>
        <p:nvSpPr>
          <p:cNvPr id="3" name="מציין מיקום טקסט 2"/>
          <p:cNvSpPr>
            <a:spLocks noGrp="1"/>
          </p:cNvSpPr>
          <p:nvPr>
            <p:ph type="body" idx="1"/>
          </p:nvPr>
        </p:nvSpPr>
        <p:spPr>
          <a:xfrm flipH="1">
            <a:off x="1144589" y="2249487"/>
            <a:ext cx="9905999" cy="3541714"/>
          </a:xfrm>
          <a:prstGeom prst="rect">
            <a:avLst/>
          </a:prstGeom>
        </p:spPr>
        <p:txBody>
          <a:bodyPr vert="horz" lIns="91440" tIns="45720" rIns="91440" bIns="45720" rtlCol="1">
            <a:normAutofit/>
          </a:body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4" name="מציין מיקום של תאריך 3"/>
          <p:cNvSpPr>
            <a:spLocks noGrp="1"/>
          </p:cNvSpPr>
          <p:nvPr>
            <p:ph type="dt" sz="half" idx="2"/>
          </p:nvPr>
        </p:nvSpPr>
        <p:spPr>
          <a:xfrm flipH="1">
            <a:off x="1991879" y="5883276"/>
            <a:ext cx="2743200" cy="365125"/>
          </a:xfrm>
          <a:prstGeom prst="rect">
            <a:avLst/>
          </a:prstGeom>
        </p:spPr>
        <p:txBody>
          <a:bodyPr vert="horz" lIns="91440" tIns="45720" rIns="91440" bIns="45720" rtlCol="1" anchor="ctr"/>
          <a:lstStyle>
            <a:lvl1pPr algn="l" rtl="1">
              <a:defRPr sz="105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6F241F8E-B9B0-457B-8EE6-490DC259BA9B}" type="datetime1">
              <a:rPr lang="he-IL" smtClean="0"/>
              <a:pPr/>
              <a:t>ט'/תמוז/תשפ"ד</a:t>
            </a:fld>
            <a:endParaRPr lang="he-IL" dirty="0"/>
          </a:p>
        </p:txBody>
      </p:sp>
      <p:sp>
        <p:nvSpPr>
          <p:cNvPr id="5" name="מציין מיקום של כותרת תחתונה 4"/>
          <p:cNvSpPr>
            <a:spLocks noGrp="1"/>
          </p:cNvSpPr>
          <p:nvPr>
            <p:ph type="ftr" sz="quarter" idx="3"/>
          </p:nvPr>
        </p:nvSpPr>
        <p:spPr>
          <a:xfrm flipH="1">
            <a:off x="4811280" y="5883275"/>
            <a:ext cx="6239309" cy="365125"/>
          </a:xfrm>
          <a:prstGeom prst="rect">
            <a:avLst/>
          </a:prstGeom>
        </p:spPr>
        <p:txBody>
          <a:bodyPr vert="horz" lIns="91440" tIns="45720" rIns="91440" bIns="45720" rtlCol="1" anchor="ctr"/>
          <a:lstStyle>
            <a:lvl1pPr algn="r" rtl="1">
              <a:defRPr sz="1050" cap="all" baseline="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endParaRPr lang="he-IL" noProof="0"/>
          </a:p>
        </p:txBody>
      </p:sp>
      <p:sp>
        <p:nvSpPr>
          <p:cNvPr id="6" name="מציין מיקום של מספר שקופית 5"/>
          <p:cNvSpPr>
            <a:spLocks noGrp="1"/>
          </p:cNvSpPr>
          <p:nvPr>
            <p:ph type="sldNum" sz="quarter" idx="4"/>
          </p:nvPr>
        </p:nvSpPr>
        <p:spPr>
          <a:xfrm flipH="1">
            <a:off x="1144590" y="5883274"/>
            <a:ext cx="771089" cy="365125"/>
          </a:xfrm>
          <a:prstGeom prst="rect">
            <a:avLst/>
          </a:prstGeom>
        </p:spPr>
        <p:txBody>
          <a:bodyPr vert="horz" lIns="91440" tIns="45720" rIns="91440" bIns="45720" rtlCol="1" anchor="ctr"/>
          <a:lstStyle>
            <a:lvl1pPr algn="l" rtl="1">
              <a:defRPr sz="105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6D22F896-40B5-4ADD-8801-0D06FADFA095}" type="slidenum">
              <a:rPr lang="he-IL" smtClean="0"/>
              <a:pPr/>
              <a:t>‹#›</a:t>
            </a:fld>
            <a:endParaRPr lang="he-IL"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r" defTabSz="914400" rtl="1" eaLnBrk="1" latinLnBrk="0" hangingPunct="1">
        <a:lnSpc>
          <a:spcPct val="90000"/>
        </a:lnSpc>
        <a:spcBef>
          <a:spcPct val="0"/>
        </a:spcBef>
        <a:buNone/>
        <a:defRPr sz="3600" kern="1200" cap="all" baseline="0">
          <a:solidFill>
            <a:schemeClr val="tx1"/>
          </a:solidFill>
          <a:latin typeface="Tahoma" panose="020B0604030504040204" pitchFamily="34" charset="0"/>
          <a:ea typeface="Tahoma" panose="020B0604030504040204" pitchFamily="34" charset="0"/>
          <a:cs typeface="Tahoma" panose="020B0604030504040204" pitchFamily="34" charset="0"/>
        </a:defRPr>
      </a:lvl1pPr>
    </p:titleStyle>
    <p:bodyStyle>
      <a:lvl1pPr marL="228600" indent="-228600" algn="r" defTabSz="914400" rtl="1"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r" defTabSz="914400" rtl="1"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r" defTabSz="914400" rtl="1"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gif"/><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e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accent2">
                <a:shade val="45000"/>
                <a:satMod val="135000"/>
              </a:schemeClr>
              <a:prstClr val="white"/>
            </a:duotone>
          </a:blip>
          <a:stretch/>
        </a:blipFill>
        <a:effectLst/>
      </p:bgPr>
    </p:bg>
    <p:spTree>
      <p:nvGrpSpPr>
        <p:cNvPr id="1" name=""/>
        <p:cNvGrpSpPr/>
        <p:nvPr/>
      </p:nvGrpSpPr>
      <p:grpSpPr>
        <a:xfrm>
          <a:off x="0" y="0"/>
          <a:ext cx="0" cy="0"/>
          <a:chOff x="0" y="0"/>
          <a:chExt cx="0" cy="0"/>
        </a:xfrm>
      </p:grpSpPr>
      <p:grpSp>
        <p:nvGrpSpPr>
          <p:cNvPr id="77" name="קבוצה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 y="-1"/>
            <a:ext cx="12192003" cy="6858001"/>
            <a:chOff x="-3" y="-1"/>
            <a:chExt cx="12192003" cy="6858001"/>
          </a:xfrm>
        </p:grpSpPr>
        <p:sp useBgFill="1">
          <p:nvSpPr>
            <p:cNvPr id="78" name="מלבן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he-IL">
                <a:latin typeface="Tahoma" panose="020B0604030504040204" pitchFamily="34" charset="0"/>
                <a:ea typeface="Tahoma" panose="020B0604030504040204" pitchFamily="34" charset="0"/>
                <a:cs typeface="Tahoma" panose="020B0604030504040204" pitchFamily="34" charset="0"/>
              </a:endParaRPr>
            </a:p>
          </p:txBody>
        </p:sp>
        <p:pic>
          <p:nvPicPr>
            <p:cNvPr id="79" name="תמונה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flipH="1">
              <a:off x="-3"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grpSp>
        <p:nvGrpSpPr>
          <p:cNvPr id="81" name="קבוצה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4043" y="2235200"/>
            <a:ext cx="10982062" cy="2396067"/>
            <a:chOff x="604043" y="2235200"/>
            <a:chExt cx="10982062" cy="2396067"/>
          </a:xfrm>
        </p:grpSpPr>
        <p:sp>
          <p:nvSpPr>
            <p:cNvPr id="82" name="מלבן מעוגל פינה אלכסונית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1" anchor="ctr"/>
            <a:lstStyle/>
            <a:p>
              <a:pPr algn="ctr" rtl="1"/>
              <a:endParaRPr lang="he-IL">
                <a:latin typeface="Tahoma" panose="020B0604030504040204" pitchFamily="34" charset="0"/>
                <a:ea typeface="Tahoma" panose="020B0604030504040204" pitchFamily="34" charset="0"/>
                <a:cs typeface="Tahoma" panose="020B0604030504040204" pitchFamily="34" charset="0"/>
              </a:endParaRPr>
            </a:p>
          </p:txBody>
        </p:sp>
        <p:grpSp>
          <p:nvGrpSpPr>
            <p:cNvPr id="83" name="קבוצה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4043" y="2900097"/>
              <a:ext cx="10982062" cy="1211524"/>
              <a:chOff x="604043" y="2900097"/>
              <a:chExt cx="10982062" cy="1211524"/>
            </a:xfrm>
          </p:grpSpPr>
          <p:sp>
            <p:nvSpPr>
              <p:cNvPr id="84" name="צורה חופשית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0900"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85" name="צורה חופשית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6593"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86" name="צורה חופשית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6456"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87" name="צורה חופשית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6556"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88" name="צורה חופשית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58963"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89" name="צורה חופשית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7462"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90" name="צורה חופשית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4043"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91" name="צורה חופשית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0350"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92" name="צורה חופשית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26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93" name="מלבן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7131"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94" name="צורה חופשית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1736"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95" name="צורה חופשית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6392"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96" name="צורה חופשית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4779"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97" name="צורה חופשית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28793"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98" name="צורה חופשית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2736"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99" name="צורה חופשית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5523"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00" name="צורה חופשית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7192"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01" name="צורה חופשית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1823"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02" name="צורה חופשית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6999"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03" name="מלבן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19204"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grpSp>
      </p:grpSp>
      <p:pic>
        <p:nvPicPr>
          <p:cNvPr id="4" name="תמונה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23551" y="3020619"/>
            <a:ext cx="3650540" cy="83210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6" name="מלבן 5">
            <a:extLst>
              <a:ext uri="{FF2B5EF4-FFF2-40B4-BE49-F238E27FC236}">
                <a16:creationId xmlns:a16="http://schemas.microsoft.com/office/drawing/2014/main" id="{E80B405B-5045-121F-A0AE-B4C3E053909E}"/>
              </a:ext>
            </a:extLst>
          </p:cNvPr>
          <p:cNvSpPr/>
          <p:nvPr/>
        </p:nvSpPr>
        <p:spPr>
          <a:xfrm>
            <a:off x="-3619" y="234371"/>
            <a:ext cx="12192004" cy="163046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1" anchor="ctr"/>
          <a:lstStyle/>
          <a:p>
            <a:pPr algn="ctr"/>
            <a:r>
              <a:rPr lang="en-US" sz="4400" cap="none" dirty="0">
                <a:ln w="0"/>
                <a:solidFill>
                  <a:schemeClr val="tx1"/>
                </a:solidFill>
                <a:latin typeface="Segoe UI Black" panose="020B0A02040204020203" pitchFamily="34" charset="0"/>
                <a:ea typeface="Segoe UI Black" panose="020B0A02040204020203" pitchFamily="34" charset="0"/>
              </a:rPr>
              <a:t>Para Bank</a:t>
            </a:r>
            <a:br>
              <a:rPr lang="en-US" sz="4400" cap="none" dirty="0">
                <a:ln w="0"/>
                <a:solidFill>
                  <a:schemeClr val="tx1"/>
                </a:solidFill>
                <a:latin typeface="Segoe UI Black" panose="020B0A02040204020203" pitchFamily="34" charset="0"/>
                <a:ea typeface="Segoe UI Black" panose="020B0A02040204020203" pitchFamily="34" charset="0"/>
              </a:rPr>
            </a:br>
            <a:r>
              <a:rPr lang="en-US" sz="4400" cap="none" dirty="0">
                <a:ln w="0"/>
                <a:solidFill>
                  <a:schemeClr val="tx1"/>
                </a:solidFill>
                <a:latin typeface="Segoe UI Black" panose="020B0A02040204020203" pitchFamily="34" charset="0"/>
                <a:ea typeface="Segoe UI Black" panose="020B0A02040204020203" pitchFamily="34" charset="0"/>
              </a:rPr>
              <a:t>Web Application</a:t>
            </a:r>
            <a:endParaRPr lang="he-IL" sz="4400" dirty="0">
              <a:solidFill>
                <a:schemeClr val="tx1"/>
              </a:solidFill>
              <a:latin typeface="Segoe UI Black" panose="020B0A02040204020203" pitchFamily="34" charset="0"/>
              <a:ea typeface="Segoe UI Black" panose="020B0A02040204020203" pitchFamily="34" charset="0"/>
            </a:endParaRPr>
          </a:p>
        </p:txBody>
      </p:sp>
      <p:sp>
        <p:nvSpPr>
          <p:cNvPr id="9" name="תיבת טקסט 8">
            <a:extLst>
              <a:ext uri="{FF2B5EF4-FFF2-40B4-BE49-F238E27FC236}">
                <a16:creationId xmlns:a16="http://schemas.microsoft.com/office/drawing/2014/main" id="{B3B894D1-B931-1F1D-5604-3428F4205F8A}"/>
              </a:ext>
            </a:extLst>
          </p:cNvPr>
          <p:cNvSpPr txBox="1"/>
          <p:nvPr/>
        </p:nvSpPr>
        <p:spPr>
          <a:xfrm>
            <a:off x="1046163" y="5368296"/>
            <a:ext cx="10288323" cy="707886"/>
          </a:xfrm>
          <a:prstGeom prst="rect">
            <a:avLst/>
          </a:prstGeom>
          <a:noFill/>
        </p:spPr>
        <p:txBody>
          <a:bodyPr wrap="square" rtlCol="1">
            <a:spAutoFit/>
          </a:bodyPr>
          <a:lstStyle/>
          <a:p>
            <a:pPr algn="ctr"/>
            <a:r>
              <a:rPr lang="en-US" sz="4000" dirty="0">
                <a:latin typeface="Segoe UI Black" panose="020B0A02040204020203" pitchFamily="34" charset="0"/>
                <a:ea typeface="Segoe UI Black" panose="020B0A02040204020203" pitchFamily="34" charset="0"/>
              </a:rPr>
              <a:t>QA Automation Project</a:t>
            </a:r>
            <a:endParaRPr lang="he-IL" sz="4000" dirty="0">
              <a:latin typeface="Segoe UI Black" panose="020B0A02040204020203" pitchFamily="34" charset="0"/>
              <a:ea typeface="Segoe UI Black" panose="020B0A02040204020203" pitchFamily="34" charset="0"/>
            </a:endParaRPr>
          </a:p>
        </p:txBody>
      </p:sp>
    </p:spTree>
    <p:extLst>
      <p:ext uri="{BB962C8B-B14F-4D97-AF65-F5344CB8AC3E}">
        <p14:creationId xmlns:p14="http://schemas.microsoft.com/office/powerpoint/2010/main" val="1337192207"/>
      </p:ext>
    </p:extLst>
  </p:cSld>
  <p:clrMapOvr>
    <a:masterClrMapping/>
  </p:clrMapOvr>
  <mc:AlternateContent xmlns:mc="http://schemas.openxmlformats.org/markup-compatibility/2006">
    <mc:Choice xmlns:p14="http://schemas.microsoft.com/office/powerpoint/2010/main" Requires="p14">
      <p:transition spd="slow" p14:dur="2000">
        <p14:vortex/>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par>
                          <p:cTn id="14" fill="hold">
                            <p:stCondLst>
                              <p:cond delay="1500"/>
                            </p:stCondLst>
                            <p:childTnLst>
                              <p:par>
                                <p:cTn id="15" presetID="22" presetClass="entr" presetSubtype="4" fill="hold" nodeType="after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down)">
                                      <p:cBhvr>
                                        <p:cTn id="17" dur="1000"/>
                                        <p:tgtEl>
                                          <p:spTgt spid="6">
                                            <p:txEl>
                                              <p:pRg st="0" end="0"/>
                                            </p:txEl>
                                          </p:spTgt>
                                        </p:tgtEl>
                                      </p:cBhvr>
                                    </p:animEffect>
                                  </p:childTnLst>
                                </p:cTn>
                              </p:par>
                            </p:childTnLst>
                          </p:cTn>
                        </p:par>
                        <p:par>
                          <p:cTn id="18" fill="hold">
                            <p:stCondLst>
                              <p:cond delay="2500"/>
                            </p:stCondLst>
                            <p:childTnLst>
                              <p:par>
                                <p:cTn id="19" presetID="21" presetClass="entr" presetSubtype="1"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heel(1)">
                                      <p:cBhvr>
                                        <p:cTn id="21"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16195" y="2134648"/>
            <a:ext cx="11559610" cy="4124206"/>
          </a:xfrm>
          <a:prstGeom prst="rect">
            <a:avLst/>
          </a:prstGeom>
          <a:noFill/>
        </p:spPr>
        <p:txBody>
          <a:bodyPr wrap="square" rtlCol="0">
            <a:spAutoFit/>
          </a:bodyPr>
          <a:lstStyle/>
          <a:p>
            <a:pPr algn="ctr"/>
            <a:r>
              <a:rPr lang="en-US" sz="2800" b="1" dirty="0">
                <a:ln w="9525">
                  <a:solidFill>
                    <a:schemeClr val="bg1"/>
                  </a:solidFill>
                  <a:prstDash val="solid"/>
                </a:ln>
                <a:solidFill>
                  <a:srgbClr val="FF9600"/>
                </a:solidFill>
              </a:rPr>
              <a:t>Name:</a:t>
            </a:r>
            <a:r>
              <a:rPr lang="en-US" sz="2800" b="1" dirty="0">
                <a:ln w="9525">
                  <a:solidFill>
                    <a:schemeClr val="bg1"/>
                  </a:solidFill>
                  <a:prstDash val="solid"/>
                </a:ln>
                <a:solidFill>
                  <a:srgbClr val="FF9600"/>
                </a:solidFill>
                <a:effectLst>
                  <a:outerShdw blurRad="12700" dist="38100" dir="2700000" algn="tl" rotWithShape="0">
                    <a:schemeClr val="bg1">
                      <a:lumMod val="50000"/>
                    </a:schemeClr>
                  </a:outerShdw>
                </a:effectLst>
              </a:rPr>
              <a:t> </a:t>
            </a:r>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Ehab Khalil</a:t>
            </a:r>
          </a:p>
          <a:p>
            <a:pPr algn="ctr"/>
            <a:endParaRPr lang="en-US" sz="1000" dirty="0"/>
          </a:p>
          <a:p>
            <a:pPr algn="ctr"/>
            <a:r>
              <a:rPr lang="en-US" sz="2800" b="1" dirty="0">
                <a:ln w="9525">
                  <a:solidFill>
                    <a:schemeClr val="bg1"/>
                  </a:solidFill>
                  <a:prstDash val="solid"/>
                </a:ln>
                <a:solidFill>
                  <a:srgbClr val="FF9600"/>
                </a:solidFill>
              </a:rPr>
              <a:t>Role:</a:t>
            </a:r>
            <a:r>
              <a:rPr lang="en-US" sz="2800" dirty="0">
                <a:solidFill>
                  <a:schemeClr val="tx1">
                    <a:lumMod val="65000"/>
                  </a:schemeClr>
                </a:solidFill>
              </a:rPr>
              <a:t> </a:t>
            </a:r>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Student of 5-Tech QA Automation Developer Bootcamp. </a:t>
            </a:r>
            <a:endParaRPr lang="en-US" sz="2800" dirty="0"/>
          </a:p>
          <a:p>
            <a:pPr algn="ctr"/>
            <a:endParaRPr lang="en-US" sz="2800" dirty="0"/>
          </a:p>
          <a:p>
            <a:pPr algn="ctr"/>
            <a:r>
              <a:rPr lang="en-US" sz="2800" b="1" dirty="0">
                <a:ln w="9525">
                  <a:solidFill>
                    <a:schemeClr val="bg1"/>
                  </a:solidFill>
                  <a:prstDash val="solid"/>
                </a:ln>
                <a:solidFill>
                  <a:srgbClr val="FF9600"/>
                </a:solidFill>
              </a:rPr>
              <a:t>Key Expertise: </a:t>
            </a:r>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Python, Selenium WebDriver, Testing methodologies.</a:t>
            </a:r>
          </a:p>
          <a:p>
            <a:pPr algn="ctr"/>
            <a:endPar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algn="ctr"/>
            <a:r>
              <a:rPr lang="en-US" sz="2800" b="1" dirty="0">
                <a:ln w="9525">
                  <a:solidFill>
                    <a:schemeClr val="bg1"/>
                  </a:solidFill>
                  <a:prstDash val="solid"/>
                </a:ln>
                <a:solidFill>
                  <a:srgbClr val="FF9600"/>
                </a:solidFill>
              </a:rPr>
              <a:t>Professional Goals:</a:t>
            </a:r>
            <a:r>
              <a:rPr lang="en-US" sz="2800" dirty="0">
                <a:solidFill>
                  <a:srgbClr val="FF9600"/>
                </a:solidFill>
              </a:rPr>
              <a:t> </a:t>
            </a:r>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Continuous learning and contributing to innovative software solutions.</a:t>
            </a:r>
          </a:p>
          <a:p>
            <a:pPr algn="ctr"/>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p>
          <a:p>
            <a:pPr algn="l"/>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en-US" sz="2800" b="1" dirty="0">
                <a:ln w="10160">
                  <a:solidFill>
                    <a:schemeClr val="accent5"/>
                  </a:solidFill>
                  <a:prstDash val="solid"/>
                </a:ln>
                <a:solidFill>
                  <a:srgbClr val="FF9600"/>
                </a:solidFill>
                <a:effectLst>
                  <a:outerShdw blurRad="38100" dist="22860" dir="5400000" algn="tl" rotWithShape="0">
                    <a:srgbClr val="000000">
                      <a:alpha val="30000"/>
                    </a:srgbClr>
                  </a:outerShdw>
                </a:effectLst>
              </a:rPr>
              <a:t>                                  </a:t>
            </a:r>
            <a:r>
              <a:rPr lang="en-US" sz="2800" b="1" dirty="0">
                <a:ln w="9525">
                  <a:solidFill>
                    <a:schemeClr val="bg1"/>
                  </a:solidFill>
                  <a:prstDash val="solid"/>
                </a:ln>
                <a:solidFill>
                  <a:srgbClr val="FF9600"/>
                </a:solidFill>
              </a:rPr>
              <a:t>Contact: </a:t>
            </a:r>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ehabkalil5@gmail.com</a:t>
            </a:r>
          </a:p>
        </p:txBody>
      </p:sp>
      <p:pic>
        <p:nvPicPr>
          <p:cNvPr id="6" name="גרפיקה 5">
            <a:extLst>
              <a:ext uri="{FF2B5EF4-FFF2-40B4-BE49-F238E27FC236}">
                <a16:creationId xmlns:a16="http://schemas.microsoft.com/office/drawing/2014/main" id="{824734E2-1FE5-8908-1E0D-0BE27E2EFF8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175043"/>
            <a:ext cx="12192000" cy="1575936"/>
          </a:xfrm>
          <a:prstGeom prst="rect">
            <a:avLst/>
          </a:prstGeom>
        </p:spPr>
      </p:pic>
    </p:spTree>
    <p:extLst>
      <p:ext uri="{BB962C8B-B14F-4D97-AF65-F5344CB8AC3E}">
        <p14:creationId xmlns:p14="http://schemas.microsoft.com/office/powerpoint/2010/main" val="766928539"/>
      </p:ext>
    </p:extLst>
  </p:cSld>
  <p:clrMapOvr>
    <a:masterClrMapping/>
  </p:clrMapOvr>
  <mc:AlternateContent xmlns:mc="http://schemas.openxmlformats.org/markup-compatibility/2006">
    <mc:Choice xmlns:p14="http://schemas.microsoft.com/office/powerpoint/2010/main" Requires="p14">
      <p:transition spd="slow" p14:dur="20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par>
                          <p:cTn id="8" fill="hold">
                            <p:stCondLst>
                              <p:cond delay="1000"/>
                            </p:stCondLst>
                            <p:childTnLst>
                              <p:par>
                                <p:cTn id="9" presetID="42"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קבוצה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 y="-1"/>
            <a:ext cx="12192003" cy="6858001"/>
            <a:chOff x="-3" y="-1"/>
            <a:chExt cx="12192003" cy="6858001"/>
          </a:xfrm>
        </p:grpSpPr>
        <p:sp useBgFill="1">
          <p:nvSpPr>
            <p:cNvPr id="175" name="מלבן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he-IL">
                <a:latin typeface="Tahoma" panose="020B0604030504040204" pitchFamily="34" charset="0"/>
                <a:ea typeface="Tahoma" panose="020B0604030504040204" pitchFamily="34" charset="0"/>
                <a:cs typeface="Tahoma" panose="020B0604030504040204" pitchFamily="34" charset="0"/>
              </a:endParaRPr>
            </a:p>
          </p:txBody>
        </p:sp>
        <p:pic>
          <p:nvPicPr>
            <p:cNvPr id="176" name="תמונה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flipH="1">
              <a:off x="-3"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4" name="תמונה 3" descr="תקריב של לוח מעגלים">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flipH="1">
            <a:off x="4639056" y="10"/>
            <a:ext cx="7558541" cy="6857990"/>
          </a:xfrm>
          <a:prstGeom prst="rect">
            <a:avLst/>
          </a:prstGeom>
        </p:spPr>
      </p:pic>
      <p:grpSp>
        <p:nvGrpSpPr>
          <p:cNvPr id="178" name="קבוצה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86949" y="0"/>
            <a:ext cx="2305051" cy="6858001"/>
            <a:chOff x="9886949" y="0"/>
            <a:chExt cx="2305051" cy="6858001"/>
          </a:xfrm>
          <a:solidFill>
            <a:schemeClr val="tx1">
              <a:alpha val="70000"/>
            </a:schemeClr>
          </a:solidFill>
          <a:effectLst/>
        </p:grpSpPr>
        <p:sp>
          <p:nvSpPr>
            <p:cNvPr id="179" name="מלבן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H="1">
              <a:off x="10958512" y="4763"/>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80" name="צורה חופשית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087278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81" name="צורה חופשית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08775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82" name="מלבן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H="1">
              <a:off x="11749087" y="9525"/>
              <a:ext cx="28575" cy="4481513"/>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83" name="צורה חופשית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66812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84" name="צורה חופשית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18491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85" name="צורה חופשית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0525124"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86" name="צורה חופשית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04013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87" name="צורה חופשית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0439400"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88" name="צורה חופשית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0396537"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89" name="צורה חופשית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031557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90" name="צורה חופשית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03155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91" name="צורה חופשית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002982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92" name="צורה חופשית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991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93" name="צורה חופשית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10871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94" name="צורה חופשית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1347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95" name="צורה חופשית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110912"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96" name="צורה חופשית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1115674"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97" name="צורה חופשית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387137"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98" name="צורה חופשית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93482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199" name="צורה חופשית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205865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00" name="צורה חופשית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93482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01" name="צורה חופשית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205865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02" name="צורה חופשית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93482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03" name="צורה חופשית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1187112"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04" name="צורה חופשית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9443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05" name="צורה חופשית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1749087"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06" name="צורה חופשית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43952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07" name="מלבן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H="1">
              <a:off x="11525249" y="6610350"/>
              <a:ext cx="23813" cy="242888"/>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08" name="צורה חופשית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9253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09" name="צורה חופשית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200150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10" name="צורה חופשית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0963274"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11" name="צורה חופשית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087099"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12" name="צורה חופשית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0958512"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13" name="צורה חופשית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0825162"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14" name="צורה חופשית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0782299"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15" name="צורה חופשית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1768137"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16" name="צורה חופשית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844337"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17" name="צורה חופשית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2072937"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18" name="צורה חופשית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2030074"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19" name="מלבן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H="1">
              <a:off x="10939462" y="4662488"/>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20" name="צורה חופשית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0501312"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21" name="צורה חופשית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085373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22" name="צורה חופשית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1025187"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23" name="צורה חופשית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272837"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24" name="צורה חופשית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0377487"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25" name="צורה חופשית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0415587"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26" name="צורה חופשית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037272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27" name="צורה חופשית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0291762"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28" name="צורה חופשית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0291762"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29" name="צורה חופשית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0006012"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30" name="צורה חופשית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9886949"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31" name="צורה חופשית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a:off x="11453812"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232" name="צורה חופשית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H="1">
              <a:off x="11372849"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txBody>
            <a:bodyPr rtlCol="1"/>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grpSp>
      <p:sp>
        <p:nvSpPr>
          <p:cNvPr id="2" name="כותרת 1">
            <a:extLst>
              <a:ext uri="{FF2B5EF4-FFF2-40B4-BE49-F238E27FC236}">
                <a16:creationId xmlns:a16="http://schemas.microsoft.com/office/drawing/2014/main" id="{0A6BCF94-F108-4D92-8C4F-CD9273947A31}"/>
              </a:ext>
            </a:extLst>
          </p:cNvPr>
          <p:cNvSpPr>
            <a:spLocks noGrp="1"/>
          </p:cNvSpPr>
          <p:nvPr>
            <p:ph type="title"/>
          </p:nvPr>
        </p:nvSpPr>
        <p:spPr>
          <a:xfrm flipH="1">
            <a:off x="354015" y="85118"/>
            <a:ext cx="3084891" cy="1478570"/>
          </a:xfrm>
        </p:spPr>
        <p:txBody>
          <a:bodyPr rtlCol="1">
            <a:noAutofit/>
          </a:bodyPr>
          <a:lstStyle/>
          <a:p>
            <a:pPr algn="l"/>
            <a:r>
              <a:rPr lang="en-US" sz="2800" cap="none" dirty="0">
                <a:ln w="0"/>
                <a:solidFill>
                  <a:srgbClr val="FF9600"/>
                </a:solidFill>
                <a:effectLst>
                  <a:outerShdw blurRad="38100" dist="19050" dir="2700000" algn="tl" rotWithShape="0">
                    <a:schemeClr val="dk1">
                      <a:alpha val="40000"/>
                    </a:schemeClr>
                  </a:outerShdw>
                </a:effectLst>
                <a:latin typeface="Segoe UI Black" panose="020B0A02040204020203" pitchFamily="34" charset="0"/>
                <a:ea typeface="Segoe UI Black" panose="020B0A02040204020203" pitchFamily="34" charset="0"/>
              </a:rPr>
              <a:t>Introduction to Para Bank Web Application</a:t>
            </a:r>
            <a:endParaRPr lang="he-IL" sz="2800" cap="none" dirty="0">
              <a:ln w="0"/>
              <a:solidFill>
                <a:srgbClr val="FF9600"/>
              </a:solidFill>
              <a:effectLst>
                <a:outerShdw blurRad="38100" dist="19050" dir="2700000" algn="tl" rotWithShape="0">
                  <a:schemeClr val="dk1">
                    <a:alpha val="40000"/>
                  </a:schemeClr>
                </a:outerShdw>
              </a:effectLst>
              <a:latin typeface="Segoe UI Black" panose="020B0A02040204020203" pitchFamily="34" charset="0"/>
              <a:ea typeface="Segoe UI Black" panose="020B0A02040204020203" pitchFamily="34" charset="0"/>
            </a:endParaRPr>
          </a:p>
        </p:txBody>
      </p:sp>
      <p:sp>
        <p:nvSpPr>
          <p:cNvPr id="3" name="מציין מיקום תוכן 2">
            <a:extLst>
              <a:ext uri="{FF2B5EF4-FFF2-40B4-BE49-F238E27FC236}">
                <a16:creationId xmlns:a16="http://schemas.microsoft.com/office/drawing/2014/main" id="{78399AB7-9E36-4EAD-B44A-9E0CEA24AACE}"/>
              </a:ext>
            </a:extLst>
          </p:cNvPr>
          <p:cNvSpPr>
            <a:spLocks noGrp="1"/>
          </p:cNvSpPr>
          <p:nvPr>
            <p:ph idx="1"/>
          </p:nvPr>
        </p:nvSpPr>
        <p:spPr>
          <a:xfrm flipH="1">
            <a:off x="315915" y="1543843"/>
            <a:ext cx="3870704" cy="4878389"/>
          </a:xfrm>
        </p:spPr>
        <p:txBody>
          <a:bodyPr rtlCol="1">
            <a:noAutofit/>
          </a:bodyPr>
          <a:lstStyle/>
          <a:p>
            <a:pPr marL="0" indent="0" algn="l">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Para Bank is a simulated online banking system designed specifically for practice and educational purposes.</a:t>
            </a:r>
          </a:p>
          <a:p>
            <a:pPr marL="0" indent="0" algn="l">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However, it mimics the functionalities of a real banking application with its realistic platform. The goal of this application is for users to practice and improve their skills in web application testing.</a:t>
            </a:r>
          </a:p>
          <a:p>
            <a:pPr marL="0" indent="0" algn="l" rtl="1">
              <a:lnSpc>
                <a:spcPct val="110000"/>
              </a:lnSpc>
              <a:buNone/>
            </a:pPr>
            <a:endParaRPr lang="he-IL"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6" name="תמונה 5">
            <a:extLst>
              <a:ext uri="{FF2B5EF4-FFF2-40B4-BE49-F238E27FC236}">
                <a16:creationId xmlns:a16="http://schemas.microsoft.com/office/drawing/2014/main" id="{EC00C8B2-6386-A2CD-A314-DCCCDA48FFF1}"/>
              </a:ext>
            </a:extLst>
          </p:cNvPr>
          <p:cNvPicPr>
            <a:picLocks noChangeAspect="1"/>
          </p:cNvPicPr>
          <p:nvPr/>
        </p:nvPicPr>
        <p:blipFill>
          <a:blip r:embed="rId6"/>
          <a:stretch>
            <a:fillRect/>
          </a:stretch>
        </p:blipFill>
        <p:spPr>
          <a:xfrm>
            <a:off x="7004020" y="1896269"/>
            <a:ext cx="3394899" cy="305540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7" name="אליפסה 6">
            <a:extLst>
              <a:ext uri="{FF2B5EF4-FFF2-40B4-BE49-F238E27FC236}">
                <a16:creationId xmlns:a16="http://schemas.microsoft.com/office/drawing/2014/main" id="{2C109254-E9ED-59FE-E026-6CC4CF6577A7}"/>
              </a:ext>
            </a:extLst>
          </p:cNvPr>
          <p:cNvSpPr/>
          <p:nvPr/>
        </p:nvSpPr>
        <p:spPr>
          <a:xfrm>
            <a:off x="7810308" y="1543843"/>
            <a:ext cx="371475" cy="347723"/>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1" anchor="ctr"/>
          <a:lstStyle/>
          <a:p>
            <a:pPr algn="ctr"/>
            <a:endParaRPr lang="he-IL"/>
          </a:p>
        </p:txBody>
      </p:sp>
      <p:sp>
        <p:nvSpPr>
          <p:cNvPr id="8" name="אליפסה 7">
            <a:extLst>
              <a:ext uri="{FF2B5EF4-FFF2-40B4-BE49-F238E27FC236}">
                <a16:creationId xmlns:a16="http://schemas.microsoft.com/office/drawing/2014/main" id="{A4D8778D-CDBC-76AF-BDDE-005BF30FEFD7}"/>
              </a:ext>
            </a:extLst>
          </p:cNvPr>
          <p:cNvSpPr/>
          <p:nvPr/>
        </p:nvSpPr>
        <p:spPr>
          <a:xfrm>
            <a:off x="7429308" y="1729551"/>
            <a:ext cx="371475" cy="347723"/>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1" anchor="ctr"/>
          <a:lstStyle/>
          <a:p>
            <a:pPr algn="ctr"/>
            <a:endParaRPr lang="he-IL"/>
          </a:p>
        </p:txBody>
      </p:sp>
      <p:sp>
        <p:nvSpPr>
          <p:cNvPr id="9" name="אליפסה 8">
            <a:extLst>
              <a:ext uri="{FF2B5EF4-FFF2-40B4-BE49-F238E27FC236}">
                <a16:creationId xmlns:a16="http://schemas.microsoft.com/office/drawing/2014/main" id="{D99CF7E9-86B3-6307-9C9A-624377A741C5}"/>
              </a:ext>
            </a:extLst>
          </p:cNvPr>
          <p:cNvSpPr/>
          <p:nvPr/>
        </p:nvSpPr>
        <p:spPr>
          <a:xfrm>
            <a:off x="7086407" y="2017713"/>
            <a:ext cx="371475" cy="347723"/>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1" anchor="ctr"/>
          <a:lstStyle/>
          <a:p>
            <a:pPr algn="ctr"/>
            <a:endParaRPr lang="he-IL"/>
          </a:p>
        </p:txBody>
      </p:sp>
      <p:sp>
        <p:nvSpPr>
          <p:cNvPr id="10" name="אליפסה 9">
            <a:extLst>
              <a:ext uri="{FF2B5EF4-FFF2-40B4-BE49-F238E27FC236}">
                <a16:creationId xmlns:a16="http://schemas.microsoft.com/office/drawing/2014/main" id="{0F76C5B6-9181-8358-F557-6072C5242518}"/>
              </a:ext>
            </a:extLst>
          </p:cNvPr>
          <p:cNvSpPr/>
          <p:nvPr/>
        </p:nvSpPr>
        <p:spPr>
          <a:xfrm>
            <a:off x="6775420" y="2365436"/>
            <a:ext cx="371475" cy="347723"/>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1" anchor="ctr"/>
          <a:lstStyle/>
          <a:p>
            <a:pPr algn="ctr"/>
            <a:endParaRPr lang="he-IL"/>
          </a:p>
        </p:txBody>
      </p:sp>
      <p:sp>
        <p:nvSpPr>
          <p:cNvPr id="11" name="אליפסה 10">
            <a:extLst>
              <a:ext uri="{FF2B5EF4-FFF2-40B4-BE49-F238E27FC236}">
                <a16:creationId xmlns:a16="http://schemas.microsoft.com/office/drawing/2014/main" id="{42A4CA5F-E30D-051D-AB97-8904C241A2C1}"/>
              </a:ext>
            </a:extLst>
          </p:cNvPr>
          <p:cNvSpPr/>
          <p:nvPr/>
        </p:nvSpPr>
        <p:spPr>
          <a:xfrm>
            <a:off x="6589683" y="2826518"/>
            <a:ext cx="371475" cy="347723"/>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1" anchor="ctr"/>
          <a:lstStyle/>
          <a:p>
            <a:pPr algn="ctr"/>
            <a:endParaRPr lang="he-IL"/>
          </a:p>
        </p:txBody>
      </p:sp>
      <p:sp>
        <p:nvSpPr>
          <p:cNvPr id="12" name="אליפסה 11">
            <a:extLst>
              <a:ext uri="{FF2B5EF4-FFF2-40B4-BE49-F238E27FC236}">
                <a16:creationId xmlns:a16="http://schemas.microsoft.com/office/drawing/2014/main" id="{C163140E-004C-2FCC-7161-FBDE32EAC537}"/>
              </a:ext>
            </a:extLst>
          </p:cNvPr>
          <p:cNvSpPr/>
          <p:nvPr/>
        </p:nvSpPr>
        <p:spPr>
          <a:xfrm>
            <a:off x="6551582" y="3318145"/>
            <a:ext cx="371475" cy="347723"/>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1" anchor="ctr"/>
          <a:lstStyle/>
          <a:p>
            <a:pPr algn="ctr"/>
            <a:endParaRPr lang="he-IL"/>
          </a:p>
        </p:txBody>
      </p:sp>
      <p:sp>
        <p:nvSpPr>
          <p:cNvPr id="13" name="אליפסה 12">
            <a:extLst>
              <a:ext uri="{FF2B5EF4-FFF2-40B4-BE49-F238E27FC236}">
                <a16:creationId xmlns:a16="http://schemas.microsoft.com/office/drawing/2014/main" id="{811FB1CF-288B-2323-C0D7-88CCECF98F20}"/>
              </a:ext>
            </a:extLst>
          </p:cNvPr>
          <p:cNvSpPr/>
          <p:nvPr/>
        </p:nvSpPr>
        <p:spPr>
          <a:xfrm>
            <a:off x="6646832" y="3791166"/>
            <a:ext cx="371475" cy="347723"/>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1094849372"/>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0" y="-356434"/>
            <a:ext cx="9905998" cy="1905000"/>
          </a:xfrm>
        </p:spPr>
        <p:txBody>
          <a:bodyPr>
            <a:normAutofit/>
          </a:bodyPr>
          <a:lstStyle/>
          <a:p>
            <a:pPr algn="l"/>
            <a:r>
              <a:rPr lang="en-US" sz="7200" b="1" cap="none" dirty="0">
                <a:ln w="10160">
                  <a:solidFill>
                    <a:schemeClr val="accent5"/>
                  </a:solidFill>
                  <a:prstDash val="solid"/>
                </a:ln>
                <a:solidFill>
                  <a:srgbClr val="FF960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Para Bank</a:t>
            </a:r>
          </a:p>
        </p:txBody>
      </p:sp>
      <p:sp>
        <p:nvSpPr>
          <p:cNvPr id="15" name="מלבן 14"/>
          <p:cNvSpPr/>
          <p:nvPr/>
        </p:nvSpPr>
        <p:spPr>
          <a:xfrm>
            <a:off x="6349046" y="1911995"/>
            <a:ext cx="4511615" cy="1477328"/>
          </a:xfrm>
          <a:prstGeom prst="rect">
            <a:avLst/>
          </a:prstGeom>
          <a:noFill/>
        </p:spPr>
        <p:txBody>
          <a:bodyPr wrap="squar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STD</a:t>
            </a:r>
          </a:p>
          <a:p>
            <a:pPr algn="ctr"/>
            <a:r>
              <a:rPr lang="en-US" sz="3600" b="1" dirty="0">
                <a:ln w="9525">
                  <a:solidFill>
                    <a:schemeClr val="bg1"/>
                  </a:solidFill>
                  <a:prstDash val="solid"/>
                </a:ln>
              </a:rPr>
              <a:t>Software Test Design</a:t>
            </a:r>
            <a:endParaRPr lang="en-US" sz="3600" b="1" dirty="0">
              <a:ln w="13462">
                <a:solidFill>
                  <a:schemeClr val="bg1"/>
                </a:solidFill>
                <a:prstDash val="solid"/>
              </a:ln>
              <a:solidFill>
                <a:schemeClr val="tx1">
                  <a:lumMod val="85000"/>
                  <a:lumOff val="15000"/>
                </a:schemeClr>
              </a:solidFill>
            </a:endParaRPr>
          </a:p>
        </p:txBody>
      </p:sp>
      <p:sp>
        <p:nvSpPr>
          <p:cNvPr id="16" name="מלבן 15"/>
          <p:cNvSpPr/>
          <p:nvPr/>
        </p:nvSpPr>
        <p:spPr>
          <a:xfrm>
            <a:off x="515692" y="1909216"/>
            <a:ext cx="5827136" cy="1477328"/>
          </a:xfrm>
          <a:prstGeom prst="rect">
            <a:avLst/>
          </a:prstGeom>
          <a:noFill/>
        </p:spPr>
        <p:txBody>
          <a:bodyPr wrap="squar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STP</a:t>
            </a:r>
          </a:p>
          <a:p>
            <a:pPr algn="ctr"/>
            <a:r>
              <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Software Test Plan</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6" name="תמונה 5">
            <a:extLst>
              <a:ext uri="{FF2B5EF4-FFF2-40B4-BE49-F238E27FC236}">
                <a16:creationId xmlns:a16="http://schemas.microsoft.com/office/drawing/2014/main" id="{B546BE7D-4864-7FF7-5C9B-3F253B6E18E5}"/>
              </a:ext>
            </a:extLst>
          </p:cNvPr>
          <p:cNvPicPr>
            <a:picLocks noChangeAspect="1"/>
          </p:cNvPicPr>
          <p:nvPr/>
        </p:nvPicPr>
        <p:blipFill>
          <a:blip r:embed="rId2"/>
          <a:stretch>
            <a:fillRect/>
          </a:stretch>
        </p:blipFill>
        <p:spPr>
          <a:xfrm>
            <a:off x="1444699" y="3069672"/>
            <a:ext cx="3480219" cy="348021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7" name="תמונה 6">
            <a:extLst>
              <a:ext uri="{FF2B5EF4-FFF2-40B4-BE49-F238E27FC236}">
                <a16:creationId xmlns:a16="http://schemas.microsoft.com/office/drawing/2014/main" id="{AAF2774E-9AEC-1FDC-CD35-C281E1BFCDE8}"/>
              </a:ext>
            </a:extLst>
          </p:cNvPr>
          <p:cNvPicPr>
            <a:picLocks noChangeAspect="1"/>
          </p:cNvPicPr>
          <p:nvPr/>
        </p:nvPicPr>
        <p:blipFill>
          <a:blip r:embed="rId2"/>
          <a:stretch>
            <a:fillRect/>
          </a:stretch>
        </p:blipFill>
        <p:spPr>
          <a:xfrm>
            <a:off x="6598978" y="3069672"/>
            <a:ext cx="3480219" cy="348021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8" name="תיבת טקסט 7">
            <a:extLst>
              <a:ext uri="{FF2B5EF4-FFF2-40B4-BE49-F238E27FC236}">
                <a16:creationId xmlns:a16="http://schemas.microsoft.com/office/drawing/2014/main" id="{6E65A180-2D20-04D6-76B5-10CBFB75F2C5}"/>
              </a:ext>
            </a:extLst>
          </p:cNvPr>
          <p:cNvSpPr txBox="1"/>
          <p:nvPr/>
        </p:nvSpPr>
        <p:spPr>
          <a:xfrm>
            <a:off x="69011" y="1103816"/>
            <a:ext cx="7470476" cy="584775"/>
          </a:xfrm>
          <a:prstGeom prst="rect">
            <a:avLst/>
          </a:prstGeom>
          <a:noFill/>
        </p:spPr>
        <p:txBody>
          <a:bodyPr wrap="square" rtlCol="1">
            <a:spAutoFit/>
          </a:bodyPr>
          <a:lstStyle/>
          <a:p>
            <a:pPr algn="l"/>
            <a:r>
              <a:rPr lang="en-US" sz="3200" b="1" cap="none" dirty="0">
                <a:ln w="10160">
                  <a:solidFill>
                    <a:schemeClr val="accent5"/>
                  </a:solidFill>
                  <a:prstDash val="solid"/>
                </a:ln>
                <a:latin typeface="Segoe UI Black" panose="020B0A02040204020203" pitchFamily="34" charset="0"/>
                <a:ea typeface="Segoe UI Black" panose="020B0A02040204020203" pitchFamily="34" charset="0"/>
              </a:rPr>
              <a:t>testing project </a:t>
            </a:r>
            <a:r>
              <a:rPr lang="en-US" sz="3200" b="1" cap="none" dirty="0">
                <a:ln w="10160">
                  <a:solidFill>
                    <a:schemeClr val="accent5"/>
                  </a:solidFill>
                  <a:prstDash val="solid"/>
                </a:ln>
                <a:effectLst>
                  <a:outerShdw blurRad="38100" dist="22860" dir="5400000" algn="tl" rotWithShape="0">
                    <a:srgbClr val="000000">
                      <a:alpha val="30000"/>
                    </a:srgbClr>
                  </a:outerShdw>
                </a:effectLst>
                <a:latin typeface="Segoe UI Black" panose="020B0A02040204020203" pitchFamily="34" charset="0"/>
                <a:ea typeface="Segoe UI Black" panose="020B0A02040204020203" pitchFamily="34" charset="0"/>
              </a:rPr>
              <a:t>documents</a:t>
            </a:r>
            <a:endParaRPr lang="he-IL" sz="3200" dirty="0"/>
          </a:p>
        </p:txBody>
      </p:sp>
    </p:spTree>
    <p:extLst>
      <p:ext uri="{BB962C8B-B14F-4D97-AF65-F5344CB8AC3E}">
        <p14:creationId xmlns:p14="http://schemas.microsoft.com/office/powerpoint/2010/main" val="251834709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airplane" invX="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267915" y="-15894"/>
            <a:ext cx="6286093" cy="1611857"/>
          </a:xfrm>
        </p:spPr>
        <p:txBody>
          <a:bodyPr>
            <a:noAutofit/>
          </a:bodyPr>
          <a:lstStyle/>
          <a:p>
            <a:r>
              <a:rPr lang="en-US" sz="7200" b="1" cap="none" dirty="0">
                <a:ln w="10160">
                  <a:solidFill>
                    <a:schemeClr val="accent5"/>
                  </a:solidFill>
                  <a:prstDash val="solid"/>
                </a:ln>
                <a:solidFill>
                  <a:srgbClr val="FF960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Project Links</a:t>
            </a:r>
          </a:p>
        </p:txBody>
      </p:sp>
      <p:sp>
        <p:nvSpPr>
          <p:cNvPr id="15" name="מלבן 14"/>
          <p:cNvSpPr/>
          <p:nvPr/>
        </p:nvSpPr>
        <p:spPr>
          <a:xfrm>
            <a:off x="5193502" y="1936433"/>
            <a:ext cx="2338598" cy="1754326"/>
          </a:xfrm>
          <a:prstGeom prst="rect">
            <a:avLst/>
          </a:prstGeom>
          <a:noFill/>
        </p:spPr>
        <p:txBody>
          <a:bodyPr wrap="squar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Bug Report</a:t>
            </a:r>
            <a:endPar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16" name="מלבן 15"/>
          <p:cNvSpPr/>
          <p:nvPr/>
        </p:nvSpPr>
        <p:spPr>
          <a:xfrm>
            <a:off x="-75501" y="1936433"/>
            <a:ext cx="5478011" cy="1754326"/>
          </a:xfrm>
          <a:prstGeom prst="rect">
            <a:avLst/>
          </a:prstGeom>
          <a:noFill/>
        </p:spPr>
        <p:txBody>
          <a:bodyPr wrap="squar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Automated Test Case</a:t>
            </a:r>
            <a:endPar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19" name="מלבן 18"/>
          <p:cNvSpPr/>
          <p:nvPr/>
        </p:nvSpPr>
        <p:spPr>
          <a:xfrm>
            <a:off x="8671226" y="2351931"/>
            <a:ext cx="2338598" cy="923330"/>
          </a:xfrm>
          <a:prstGeom prst="rect">
            <a:avLst/>
          </a:prstGeom>
          <a:noFill/>
        </p:spPr>
        <p:txBody>
          <a:bodyPr wrap="squar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GitHub</a:t>
            </a:r>
            <a:endPar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3" name="תמונה 2">
            <a:extLst>
              <a:ext uri="{FF2B5EF4-FFF2-40B4-BE49-F238E27FC236}">
                <a16:creationId xmlns:a16="http://schemas.microsoft.com/office/drawing/2014/main" id="{5E6E6E10-4F5F-419A-3369-B3CEF0977D9D}"/>
              </a:ext>
            </a:extLst>
          </p:cNvPr>
          <p:cNvPicPr>
            <a:picLocks noChangeAspect="1"/>
          </p:cNvPicPr>
          <p:nvPr/>
        </p:nvPicPr>
        <p:blipFill>
          <a:blip r:embed="rId2"/>
          <a:stretch>
            <a:fillRect/>
          </a:stretch>
        </p:blipFill>
        <p:spPr>
          <a:xfrm>
            <a:off x="8566976" y="3769470"/>
            <a:ext cx="2547097" cy="2547097"/>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5" name="תמונה 4">
            <a:extLst>
              <a:ext uri="{FF2B5EF4-FFF2-40B4-BE49-F238E27FC236}">
                <a16:creationId xmlns:a16="http://schemas.microsoft.com/office/drawing/2014/main" id="{D98903D1-F9EA-820B-DD14-32B7517BF238}"/>
              </a:ext>
            </a:extLst>
          </p:cNvPr>
          <p:cNvPicPr>
            <a:picLocks noChangeAspect="1"/>
          </p:cNvPicPr>
          <p:nvPr/>
        </p:nvPicPr>
        <p:blipFill>
          <a:blip r:embed="rId2"/>
          <a:stretch>
            <a:fillRect/>
          </a:stretch>
        </p:blipFill>
        <p:spPr>
          <a:xfrm>
            <a:off x="4822451" y="3769469"/>
            <a:ext cx="2547097" cy="2547097"/>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6" name="תמונה 5">
            <a:extLst>
              <a:ext uri="{FF2B5EF4-FFF2-40B4-BE49-F238E27FC236}">
                <a16:creationId xmlns:a16="http://schemas.microsoft.com/office/drawing/2014/main" id="{62E4240C-65AF-6BBD-6F56-62182BB5C5F7}"/>
              </a:ext>
            </a:extLst>
          </p:cNvPr>
          <p:cNvPicPr>
            <a:picLocks noChangeAspect="1"/>
          </p:cNvPicPr>
          <p:nvPr/>
        </p:nvPicPr>
        <p:blipFill>
          <a:blip r:embed="rId2"/>
          <a:stretch>
            <a:fillRect/>
          </a:stretch>
        </p:blipFill>
        <p:spPr>
          <a:xfrm>
            <a:off x="1136228" y="3690759"/>
            <a:ext cx="2547097" cy="2547097"/>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8386771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airplane" invX="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p:bldP spid="16"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73791" y="1427485"/>
            <a:ext cx="7801761" cy="1323439"/>
          </a:xfrm>
          <a:prstGeom prst="rect">
            <a:avLst/>
          </a:prstGeom>
          <a:noFill/>
        </p:spPr>
        <p:txBody>
          <a:bodyPr wrap="square" rtlCol="0">
            <a:spAutoFit/>
          </a:bodyPr>
          <a:lstStyle/>
          <a:p>
            <a:pPr algn="l"/>
            <a:r>
              <a:rPr lang="en-US" sz="2000" i="1" dirty="0">
                <a:ln w="0"/>
                <a:effectLst>
                  <a:outerShdw blurRad="38100" dist="19050" dir="2700000" algn="tl" rotWithShape="0">
                    <a:schemeClr val="dk1">
                      <a:alpha val="40000"/>
                    </a:schemeClr>
                  </a:outerShdw>
                </a:effectLst>
              </a:rPr>
              <a:t>By inputting the transfer amount and verifying that the transfer completes successfully, this test ensures that the application correctly handles valid transfers. For instance, if the application has a bug that causes it to mishandle valid amounts, this test would catch that issue before it affects users.</a:t>
            </a:r>
          </a:p>
        </p:txBody>
      </p:sp>
      <p:sp>
        <p:nvSpPr>
          <p:cNvPr id="6" name="TextBox 5"/>
          <p:cNvSpPr txBox="1"/>
          <p:nvPr/>
        </p:nvSpPr>
        <p:spPr>
          <a:xfrm>
            <a:off x="1317072" y="3271706"/>
            <a:ext cx="2902590" cy="369332"/>
          </a:xfrm>
          <a:prstGeom prst="rect">
            <a:avLst/>
          </a:prstGeom>
          <a:noFill/>
        </p:spPr>
        <p:txBody>
          <a:bodyPr wrap="square" rtlCol="0">
            <a:spAutoFit/>
          </a:bodyPr>
          <a:lstStyle/>
          <a:p>
            <a:pPr algn="l"/>
            <a:endParaRPr lang="en-US" dirty="0"/>
          </a:p>
        </p:txBody>
      </p:sp>
      <p:sp>
        <p:nvSpPr>
          <p:cNvPr id="9" name="TextBox 8"/>
          <p:cNvSpPr txBox="1"/>
          <p:nvPr/>
        </p:nvSpPr>
        <p:spPr>
          <a:xfrm>
            <a:off x="2021746" y="3133206"/>
            <a:ext cx="8011486" cy="1600438"/>
          </a:xfrm>
          <a:prstGeom prst="rect">
            <a:avLst/>
          </a:prstGeom>
          <a:noFill/>
        </p:spPr>
        <p:txBody>
          <a:bodyPr wrap="square" rtlCol="0">
            <a:spAutoFit/>
          </a:bodyPr>
          <a:lstStyle/>
          <a:p>
            <a:pPr algn="l"/>
            <a:r>
              <a:rPr lang="en-US" sz="2000" i="1" dirty="0">
                <a:ln w="0"/>
                <a:effectLst>
                  <a:outerShdw blurRad="38100" dist="19050" dir="2700000" algn="tl" rotWithShape="0">
                    <a:schemeClr val="dk1">
                      <a:alpha val="40000"/>
                    </a:schemeClr>
                  </a:outerShdw>
                </a:effectLst>
              </a:rPr>
              <a:t>The test selects specific accounts to transfer from and to. This step ensures that the application correctly processes account selections and does not mistakenly transfer funds from or to the wrong account. If there’s an issue with account selection logic, this test will detect it.</a:t>
            </a:r>
          </a:p>
          <a:p>
            <a:pPr algn="l"/>
            <a:endParaRPr lang="en-US" dirty="0"/>
          </a:p>
        </p:txBody>
      </p:sp>
      <p:sp>
        <p:nvSpPr>
          <p:cNvPr id="12" name="TextBox 11"/>
          <p:cNvSpPr txBox="1"/>
          <p:nvPr/>
        </p:nvSpPr>
        <p:spPr>
          <a:xfrm>
            <a:off x="3447876" y="4823539"/>
            <a:ext cx="7969542" cy="1908215"/>
          </a:xfrm>
          <a:prstGeom prst="rect">
            <a:avLst/>
          </a:prstGeom>
          <a:noFill/>
        </p:spPr>
        <p:txBody>
          <a:bodyPr wrap="square" rtlCol="0">
            <a:spAutoFit/>
          </a:bodyPr>
          <a:lstStyle/>
          <a:p>
            <a:pPr algn="l"/>
            <a:r>
              <a:rPr lang="en-US" sz="2000" i="1" dirty="0">
                <a:ln w="0"/>
                <a:effectLst>
                  <a:outerShdw blurRad="38100" dist="19050" dir="2700000" algn="tl" rotWithShape="0">
                    <a:schemeClr val="dk1">
                      <a:alpha val="40000"/>
                    </a:schemeClr>
                  </a:outerShdw>
                </a:effectLst>
              </a:rPr>
              <a:t>By checking the title of the transfer complete page, the test ensures that users receive the correct confirmation message after a transfer. This verification is crucial for user experience, as it confirms to users that their transaction was successful. If the application fails to provide this confirmation, users might be uncertain whether their transfer was processed.</a:t>
            </a:r>
          </a:p>
          <a:p>
            <a:pPr algn="l"/>
            <a:endParaRPr lang="en-US" dirty="0"/>
          </a:p>
        </p:txBody>
      </p:sp>
      <p:sp>
        <p:nvSpPr>
          <p:cNvPr id="13" name="TextBox 12"/>
          <p:cNvSpPr txBox="1"/>
          <p:nvPr/>
        </p:nvSpPr>
        <p:spPr>
          <a:xfrm>
            <a:off x="-77821" y="105265"/>
            <a:ext cx="11929145" cy="707886"/>
          </a:xfrm>
          <a:prstGeom prst="rect">
            <a:avLst/>
          </a:prstGeom>
          <a:noFill/>
        </p:spPr>
        <p:txBody>
          <a:bodyPr wrap="square" rtlCol="0">
            <a:spAutoFit/>
          </a:bodyPr>
          <a:lstStyle/>
          <a:p>
            <a:pPr algn="l"/>
            <a:r>
              <a:rPr lang="en-US" sz="4000" b="1" dirty="0">
                <a:ln w="10160">
                  <a:solidFill>
                    <a:schemeClr val="accent5"/>
                  </a:solidFill>
                  <a:prstDash val="solid"/>
                </a:ln>
                <a:solidFill>
                  <a:srgbClr val="FF9600"/>
                </a:solidFill>
                <a:effectLst>
                  <a:outerShdw blurRad="38100" dist="22860" dir="5400000" algn="tl" rotWithShape="0">
                    <a:srgbClr val="000000">
                      <a:alpha val="30000"/>
                    </a:srgbClr>
                  </a:outerShdw>
                </a:effectLst>
                <a:latin typeface="Segoe UI Black" panose="020B0A02040204020203" pitchFamily="34" charset="0"/>
                <a:ea typeface="Segoe UI Black" panose="020B0A02040204020203" pitchFamily="34" charset="0"/>
              </a:rPr>
              <a:t>Examples of How Tests Ensure High Quality</a:t>
            </a:r>
          </a:p>
        </p:txBody>
      </p:sp>
    </p:spTree>
    <p:extLst>
      <p:ext uri="{BB962C8B-B14F-4D97-AF65-F5344CB8AC3E}">
        <p14:creationId xmlns:p14="http://schemas.microsoft.com/office/powerpoint/2010/main" val="1067200232"/>
      </p:ext>
    </p:extLst>
  </p:cSld>
  <p:clrMapOvr>
    <a:masterClrMapping/>
  </p:clrMapOvr>
  <mc:AlternateContent xmlns:mc="http://schemas.openxmlformats.org/markup-compatibility/2006">
    <mc:Choice xmlns:p14="http://schemas.microsoft.com/office/powerpoint/2010/main" Requires="p14">
      <p:transition spd="slow" p14:dur="2000">
        <p14:vortex/>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לבן 1"/>
          <p:cNvSpPr/>
          <p:nvPr/>
        </p:nvSpPr>
        <p:spPr>
          <a:xfrm>
            <a:off x="1563880" y="1481542"/>
            <a:ext cx="9203822" cy="3046988"/>
          </a:xfrm>
          <a:prstGeom prst="rect">
            <a:avLst/>
          </a:prstGeom>
          <a:noFill/>
        </p:spPr>
        <p:txBody>
          <a:bodyPr wrap="square" lIns="91440" tIns="45720" rIns="91440" bIns="45720">
            <a:spAutoFit/>
          </a:bodyPr>
          <a:lstStyle/>
          <a:p>
            <a:pPr algn="ctr"/>
            <a:r>
              <a:rPr lang="en-US"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Our project emphasized the importance of the high detailed testing practice in ensuring that banking applications like ParaBank meet high standards of performance and security. </a:t>
            </a:r>
          </a:p>
          <a:p>
            <a:pPr algn="ctr"/>
            <a:endParaRPr lang="en-US"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algn="ctr"/>
            <a:r>
              <a:rPr lang="en-US"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Additionally, automation played a crucial role in this process by increasing testing efficiency, reducing human error, and enabling continuous integration and delivery, ultimately enhancing the overall reliability and robustness of the application.</a:t>
            </a:r>
            <a:endParaRPr lang="he-IL"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 name="מלבן 2"/>
          <p:cNvSpPr/>
          <p:nvPr/>
        </p:nvSpPr>
        <p:spPr>
          <a:xfrm>
            <a:off x="4154364" y="5257609"/>
            <a:ext cx="3746539" cy="923330"/>
          </a:xfrm>
          <a:prstGeom prst="rect">
            <a:avLst/>
          </a:prstGeom>
          <a:noFill/>
        </p:spPr>
        <p:txBody>
          <a:bodyPr wrap="none" lIns="91440" tIns="45720" rIns="91440" bIns="45720">
            <a:spAutoFit/>
          </a:bodyPr>
          <a:lstStyle/>
          <a:p>
            <a:pPr algn="ctr"/>
            <a:r>
              <a:rPr lang="en-US" sz="5400" b="1" dirty="0">
                <a:ln w="10160">
                  <a:solidFill>
                    <a:schemeClr val="accent5"/>
                  </a:solidFill>
                  <a:prstDash val="solid"/>
                </a:ln>
                <a:solidFill>
                  <a:srgbClr val="FF9600"/>
                </a:solidFill>
                <a:effectLst>
                  <a:outerShdw blurRad="38100" dist="22860" dir="5400000" algn="tl" rotWithShape="0">
                    <a:srgbClr val="000000">
                      <a:alpha val="30000"/>
                    </a:srgbClr>
                  </a:outerShdw>
                </a:effectLst>
                <a:latin typeface="Segoe UI Black" panose="020B0A02040204020203" pitchFamily="34" charset="0"/>
                <a:ea typeface="Segoe UI Black" panose="020B0A02040204020203" pitchFamily="34" charset="0"/>
              </a:rPr>
              <a:t>Thank you</a:t>
            </a:r>
            <a:endParaRPr lang="he-IL" sz="5400" b="1" dirty="0">
              <a:ln w="10160">
                <a:solidFill>
                  <a:schemeClr val="accent5"/>
                </a:solidFill>
                <a:prstDash val="solid"/>
              </a:ln>
              <a:solidFill>
                <a:srgbClr val="FF9600"/>
              </a:solidFill>
              <a:effectLst>
                <a:outerShdw blurRad="38100" dist="22860" dir="5400000" algn="tl" rotWithShape="0">
                  <a:srgbClr val="000000">
                    <a:alpha val="30000"/>
                  </a:srgbClr>
                </a:outerShdw>
              </a:effectLst>
              <a:latin typeface="Segoe UI Black" panose="020B0A02040204020203" pitchFamily="34" charset="0"/>
              <a:ea typeface="Segoe UI Black" panose="020B0A02040204020203" pitchFamily="34" charset="0"/>
            </a:endParaRPr>
          </a:p>
        </p:txBody>
      </p:sp>
      <p:sp>
        <p:nvSpPr>
          <p:cNvPr id="4" name="מלבן 3"/>
          <p:cNvSpPr/>
          <p:nvPr/>
        </p:nvSpPr>
        <p:spPr>
          <a:xfrm>
            <a:off x="4320276" y="480510"/>
            <a:ext cx="3414717" cy="923330"/>
          </a:xfrm>
          <a:prstGeom prst="rect">
            <a:avLst/>
          </a:prstGeom>
          <a:noFill/>
        </p:spPr>
        <p:txBody>
          <a:bodyPr wrap="none" lIns="91440" tIns="45720" rIns="91440" bIns="45720">
            <a:spAutoFit/>
          </a:bodyPr>
          <a:lstStyle/>
          <a:p>
            <a:pPr algn="ctr"/>
            <a:r>
              <a:rPr lang="en-US" sz="5400" b="1" dirty="0">
                <a:ln w="10160">
                  <a:solidFill>
                    <a:schemeClr val="accent5"/>
                  </a:solidFill>
                  <a:prstDash val="solid"/>
                </a:ln>
                <a:solidFill>
                  <a:srgbClr val="FF9600"/>
                </a:solidFill>
                <a:effectLst>
                  <a:outerShdw blurRad="38100" dist="22860" dir="5400000" algn="tl" rotWithShape="0">
                    <a:srgbClr val="000000">
                      <a:alpha val="30000"/>
                    </a:srgbClr>
                  </a:outerShdw>
                </a:effectLst>
                <a:latin typeface="Segoe UI Black" panose="020B0A02040204020203" pitchFamily="34" charset="0"/>
                <a:ea typeface="Segoe UI Black" panose="020B0A02040204020203" pitchFamily="34" charset="0"/>
              </a:rPr>
              <a:t>Summary</a:t>
            </a:r>
            <a:endParaRPr lang="he-IL" sz="5400" b="1" dirty="0">
              <a:ln w="10160">
                <a:solidFill>
                  <a:schemeClr val="accent5"/>
                </a:solidFill>
                <a:prstDash val="solid"/>
              </a:ln>
              <a:solidFill>
                <a:srgbClr val="FF9600"/>
              </a:solidFill>
              <a:effectLst>
                <a:outerShdw blurRad="38100" dist="22860" dir="5400000" algn="tl" rotWithShape="0">
                  <a:srgbClr val="000000">
                    <a:alpha val="30000"/>
                  </a:srgbClr>
                </a:outerShdw>
              </a:effectLst>
              <a:latin typeface="Segoe UI Black" panose="020B0A02040204020203" pitchFamily="34" charset="0"/>
              <a:ea typeface="Segoe UI Black" panose="020B0A02040204020203" pitchFamily="34" charset="0"/>
            </a:endParaRPr>
          </a:p>
        </p:txBody>
      </p:sp>
    </p:spTree>
    <p:extLst>
      <p:ext uri="{BB962C8B-B14F-4D97-AF65-F5344CB8AC3E}">
        <p14:creationId xmlns:p14="http://schemas.microsoft.com/office/powerpoint/2010/main" val="41958551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מעגל">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36805256_TF45165253.potx" id="{6FCD630F-4FF9-4296-83B3-857F9E5A62A8}" vid="{2BC2C88D-FF4C-43FA-8B49-3133F0B4530A}"/>
    </a:ext>
  </a:extLst>
</a:theme>
</file>

<file path=ppt/theme/theme2.xml><?xml version="1.0" encoding="utf-8"?>
<a:theme xmlns:a="http://schemas.openxmlformats.org/drawingml/2006/main" name="ערכת נושא של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ערכת נושא של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1CBB0-BAA0-4983-8F2B-E10AF3358DA8}">
  <ds:schemaRefs>
    <ds:schemaRef ds:uri="http://purl.org/dc/dcmitype/"/>
    <ds:schemaRef ds:uri="http://schemas.microsoft.com/office/2006/documentManagement/types"/>
    <ds:schemaRef ds:uri="16c05727-aa75-4e4a-9b5f-8a80a1165891"/>
    <ds:schemaRef ds:uri="http://schemas.microsoft.com/office/infopath/2007/PartnerControls"/>
    <ds:schemaRef ds:uri="http://www.w3.org/XML/1998/namespace"/>
    <ds:schemaRef ds:uri="http://purl.org/dc/elements/1.1/"/>
    <ds:schemaRef ds:uri="http://purl.org/dc/terms/"/>
    <ds:schemaRef ds:uri="http://schemas.openxmlformats.org/package/2006/metadata/core-properties"/>
    <ds:schemaRef ds:uri="71af3243-3dd4-4a8d-8c0d-dd76da1f02a5"/>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עיצוב מעגל </Template>
  <TotalTime>0</TotalTime>
  <Words>373</Words>
  <Application>Microsoft Office PowerPoint</Application>
  <PresentationFormat>מסך רחב</PresentationFormat>
  <Paragraphs>35</Paragraphs>
  <Slides>7</Slides>
  <Notes>2</Notes>
  <HiddenSlides>0</HiddenSlides>
  <MMClips>0</MMClips>
  <ScaleCrop>false</ScaleCrop>
  <HeadingPairs>
    <vt:vector size="6" baseType="variant">
      <vt:variant>
        <vt:lpstr>גופנים בשימוש</vt:lpstr>
      </vt:variant>
      <vt:variant>
        <vt:i4>3</vt:i4>
      </vt:variant>
      <vt:variant>
        <vt:lpstr>ערכת נושא</vt:lpstr>
      </vt:variant>
      <vt:variant>
        <vt:i4>1</vt:i4>
      </vt:variant>
      <vt:variant>
        <vt:lpstr>כותרות שקופיות</vt:lpstr>
      </vt:variant>
      <vt:variant>
        <vt:i4>7</vt:i4>
      </vt:variant>
    </vt:vector>
  </HeadingPairs>
  <TitlesOfParts>
    <vt:vector size="11" baseType="lpstr">
      <vt:lpstr>Arial</vt:lpstr>
      <vt:lpstr>Segoe UI Black</vt:lpstr>
      <vt:lpstr>Tahoma</vt:lpstr>
      <vt:lpstr>מעגל</vt:lpstr>
      <vt:lpstr>מצגת של PowerPoint‏</vt:lpstr>
      <vt:lpstr>מצגת של PowerPoint‏</vt:lpstr>
      <vt:lpstr>Introduction to Para Bank Web Application</vt:lpstr>
      <vt:lpstr>Para Bank</vt:lpstr>
      <vt:lpstr>Project Links</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2024-07-14T06:08:04Z</dcterms:created>
  <dcterms:modified xsi:type="dcterms:W3CDTF">2024-07-15T11:51:05Z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